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diagrams/quickStyle3.xml" ContentType="application/vnd.openxmlformats-officedocument.drawingml.diagramStyl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diagrams/data5.xml" ContentType="application/vnd.openxmlformats-officedocument.drawingml.diagramData+xml"/>
  <Override PartName="/ppt/notesSlides/notesSlide40.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colors5.xml" ContentType="application/vnd.openxmlformats-officedocument.drawingml.diagramColors+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diagrams/layout4.xml" ContentType="application/vnd.openxmlformats-officedocument.drawingml.diagram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4" r:id="rId1"/>
    <p:sldMasterId id="2147483685" r:id="rId2"/>
    <p:sldMasterId id="2147483686" r:id="rId3"/>
    <p:sldMasterId id="2147483687" r:id="rId4"/>
  </p:sldMasterIdLst>
  <p:notesMasterIdLst>
    <p:notesMasterId r:id="rId51"/>
  </p:notesMasterIdLst>
  <p:sldIdLst>
    <p:sldId id="256" r:id="rId5"/>
    <p:sldId id="257" r:id="rId6"/>
    <p:sldId id="258" r:id="rId7"/>
    <p:sldId id="259" r:id="rId8"/>
    <p:sldId id="266" r:id="rId9"/>
    <p:sldId id="260" r:id="rId10"/>
    <p:sldId id="261" r:id="rId11"/>
    <p:sldId id="262" r:id="rId12"/>
    <p:sldId id="269" r:id="rId13"/>
    <p:sldId id="271" r:id="rId14"/>
    <p:sldId id="272" r:id="rId15"/>
    <p:sldId id="273" r:id="rId16"/>
    <p:sldId id="274" r:id="rId17"/>
    <p:sldId id="275" r:id="rId18"/>
    <p:sldId id="276" r:id="rId19"/>
    <p:sldId id="277" r:id="rId20"/>
    <p:sldId id="278" r:id="rId21"/>
    <p:sldId id="279" r:id="rId22"/>
    <p:sldId id="280" r:id="rId23"/>
    <p:sldId id="305" r:id="rId24"/>
    <p:sldId id="282" r:id="rId25"/>
    <p:sldId id="283" r:id="rId26"/>
    <p:sldId id="284" r:id="rId27"/>
    <p:sldId id="285" r:id="rId28"/>
    <p:sldId id="307" r:id="rId29"/>
    <p:sldId id="306" r:id="rId30"/>
    <p:sldId id="308" r:id="rId31"/>
    <p:sldId id="288" r:id="rId32"/>
    <p:sldId id="289" r:id="rId33"/>
    <p:sldId id="290" r:id="rId34"/>
    <p:sldId id="292" r:id="rId35"/>
    <p:sldId id="293" r:id="rId36"/>
    <p:sldId id="294" r:id="rId37"/>
    <p:sldId id="295" r:id="rId38"/>
    <p:sldId id="296" r:id="rId39"/>
    <p:sldId id="297" r:id="rId40"/>
    <p:sldId id="300" r:id="rId41"/>
    <p:sldId id="301" r:id="rId42"/>
    <p:sldId id="302" r:id="rId43"/>
    <p:sldId id="303" r:id="rId44"/>
    <p:sldId id="304" r:id="rId45"/>
    <p:sldId id="311" r:id="rId46"/>
    <p:sldId id="309" r:id="rId47"/>
    <p:sldId id="270" r:id="rId48"/>
    <p:sldId id="267" r:id="rId49"/>
    <p:sldId id="310" r:id="rId50"/>
  </p:sldIdLst>
  <p:sldSz cx="9144000" cy="5143500" type="screen16x9"/>
  <p:notesSz cx="7010400" cy="92964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014" autoAdjust="0"/>
  </p:normalViewPr>
  <p:slideViewPr>
    <p:cSldViewPr>
      <p:cViewPr varScale="1">
        <p:scale>
          <a:sx n="71" d="100"/>
          <a:sy n="71" d="100"/>
        </p:scale>
        <p:origin x="-1344" y="-90"/>
      </p:cViewPr>
      <p:guideLst>
        <p:guide orient="horz" pos="162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2313F99-2B4D-894A-8236-26EB135468D8}" type="doc">
      <dgm:prSet loTypeId="urn:microsoft.com/office/officeart/2005/8/layout/process1" loCatId="" qsTypeId="urn:microsoft.com/office/officeart/2005/8/quickstyle/simple4" qsCatId="simple" csTypeId="urn:microsoft.com/office/officeart/2005/8/colors/accent1_2" csCatId="accent1" phldr="1"/>
      <dgm:spPr/>
    </dgm:pt>
    <dgm:pt modelId="{4603D967-5209-9E47-9059-AB8FFB7B328A}">
      <dgm:prSet phldrT="[Text]" custT="1"/>
      <dgm:spPr/>
      <dgm:t>
        <a:bodyPr/>
        <a:lstStyle/>
        <a:p>
          <a:r>
            <a:rPr lang="en-US" sz="2400" dirty="0" smtClean="0"/>
            <a:t>Attention grabber and my claim on the </a:t>
          </a:r>
          <a:r>
            <a:rPr lang="en-US" sz="2400" dirty="0"/>
            <a:t>Issue</a:t>
          </a:r>
        </a:p>
      </dgm:t>
    </dgm:pt>
    <dgm:pt modelId="{BAD405B4-D3DF-814F-A476-8E8B4295923E}" type="parTrans" cxnId="{15597EDC-1E83-534F-9D2A-E219441A4BAB}">
      <dgm:prSet/>
      <dgm:spPr/>
      <dgm:t>
        <a:bodyPr/>
        <a:lstStyle/>
        <a:p>
          <a:endParaRPr lang="en-US"/>
        </a:p>
      </dgm:t>
    </dgm:pt>
    <dgm:pt modelId="{CD0D01AC-DB35-4144-A53D-90C750C42EB3}" type="sibTrans" cxnId="{15597EDC-1E83-534F-9D2A-E219441A4BAB}">
      <dgm:prSet/>
      <dgm:spPr/>
      <dgm:t>
        <a:bodyPr/>
        <a:lstStyle/>
        <a:p>
          <a:endParaRPr lang="en-US"/>
        </a:p>
      </dgm:t>
    </dgm:pt>
    <dgm:pt modelId="{7BE2275E-8D83-EC47-83AA-3A47EFD31FA8}">
      <dgm:prSet phldrT="[Text]" custT="1"/>
      <dgm:spPr/>
      <dgm:t>
        <a:bodyPr/>
        <a:lstStyle/>
        <a:p>
          <a:r>
            <a:rPr lang="en-US" sz="2800" dirty="0" smtClean="0"/>
            <a:t>But this fact really convinces me</a:t>
          </a:r>
          <a:endParaRPr lang="en-US" sz="2800" dirty="0"/>
        </a:p>
      </dgm:t>
    </dgm:pt>
    <dgm:pt modelId="{202AD80A-5644-1443-A98B-79990F32CE70}" type="parTrans" cxnId="{BFC0385B-617E-2D41-8B68-8969DA3F4781}">
      <dgm:prSet/>
      <dgm:spPr/>
      <dgm:t>
        <a:bodyPr/>
        <a:lstStyle/>
        <a:p>
          <a:endParaRPr lang="en-US"/>
        </a:p>
      </dgm:t>
    </dgm:pt>
    <dgm:pt modelId="{2CD248ED-4733-9C41-B287-CC3E66FB365B}" type="sibTrans" cxnId="{BFC0385B-617E-2D41-8B68-8969DA3F4781}">
      <dgm:prSet/>
      <dgm:spPr/>
      <dgm:t>
        <a:bodyPr/>
        <a:lstStyle/>
        <a:p>
          <a:endParaRPr lang="en-US"/>
        </a:p>
      </dgm:t>
    </dgm:pt>
    <dgm:pt modelId="{6A25AED7-305E-974A-991E-C99473B38960}">
      <dgm:prSet custT="1"/>
      <dgm:spPr/>
      <dgm:t>
        <a:bodyPr/>
        <a:lstStyle/>
        <a:p>
          <a:r>
            <a:rPr lang="en-US" sz="2400" dirty="0"/>
            <a:t>Here's </a:t>
          </a:r>
          <a:r>
            <a:rPr lang="en-US" sz="2400" dirty="0" smtClean="0"/>
            <a:t>what I’ve learned</a:t>
          </a:r>
          <a:endParaRPr lang="en-US" sz="2400" dirty="0"/>
        </a:p>
      </dgm:t>
    </dgm:pt>
    <dgm:pt modelId="{9FEDA514-3000-0349-A676-E970484FEF36}" type="parTrans" cxnId="{02A2127F-F1C7-1240-8B02-69832082F913}">
      <dgm:prSet/>
      <dgm:spPr/>
      <dgm:t>
        <a:bodyPr/>
        <a:lstStyle/>
        <a:p>
          <a:endParaRPr lang="en-US"/>
        </a:p>
      </dgm:t>
    </dgm:pt>
    <dgm:pt modelId="{486E8BE9-2192-A24D-A7F5-2D973A73391C}" type="sibTrans" cxnId="{02A2127F-F1C7-1240-8B02-69832082F913}">
      <dgm:prSet/>
      <dgm:spPr/>
      <dgm:t>
        <a:bodyPr/>
        <a:lstStyle/>
        <a:p>
          <a:endParaRPr lang="en-US"/>
        </a:p>
      </dgm:t>
    </dgm:pt>
    <dgm:pt modelId="{AF5F5E2E-8868-C044-B730-6BDA3B5FEE60}">
      <dgm:prSet/>
      <dgm:spPr/>
      <dgm:t>
        <a:bodyPr/>
        <a:lstStyle/>
        <a:p>
          <a:r>
            <a:rPr lang="en-US" dirty="0" smtClean="0"/>
            <a:t>I now believe</a:t>
          </a:r>
          <a:endParaRPr lang="en-US" dirty="0"/>
        </a:p>
      </dgm:t>
    </dgm:pt>
    <dgm:pt modelId="{2AD2808A-7810-434C-A40D-3A4784AADD1E}" type="parTrans" cxnId="{AEE16211-60C2-8C4E-AE96-0A67CACD554E}">
      <dgm:prSet/>
      <dgm:spPr/>
      <dgm:t>
        <a:bodyPr/>
        <a:lstStyle/>
        <a:p>
          <a:endParaRPr lang="en-US"/>
        </a:p>
      </dgm:t>
    </dgm:pt>
    <dgm:pt modelId="{040CF9FD-0B58-4847-A574-9B4A97853C05}" type="sibTrans" cxnId="{AEE16211-60C2-8C4E-AE96-0A67CACD554E}">
      <dgm:prSet/>
      <dgm:spPr/>
      <dgm:t>
        <a:bodyPr/>
        <a:lstStyle/>
        <a:p>
          <a:endParaRPr lang="en-US"/>
        </a:p>
      </dgm:t>
    </dgm:pt>
    <dgm:pt modelId="{945BCEE5-5C8F-EB45-9010-93EAECFE55F9}" type="pres">
      <dgm:prSet presAssocID="{D2313F99-2B4D-894A-8236-26EB135468D8}" presName="Name0" presStyleCnt="0">
        <dgm:presLayoutVars>
          <dgm:dir/>
          <dgm:resizeHandles val="exact"/>
        </dgm:presLayoutVars>
      </dgm:prSet>
      <dgm:spPr/>
    </dgm:pt>
    <dgm:pt modelId="{C05E8777-4722-1E45-A552-0D6EDC4E4D45}" type="pres">
      <dgm:prSet presAssocID="{4603D967-5209-9E47-9059-AB8FFB7B328A}" presName="node" presStyleLbl="node1" presStyleIdx="0" presStyleCnt="4" custScaleY="221305" custLinFactNeighborX="14337">
        <dgm:presLayoutVars>
          <dgm:bulletEnabled val="1"/>
        </dgm:presLayoutVars>
      </dgm:prSet>
      <dgm:spPr/>
      <dgm:t>
        <a:bodyPr/>
        <a:lstStyle/>
        <a:p>
          <a:endParaRPr lang="en-US"/>
        </a:p>
      </dgm:t>
    </dgm:pt>
    <dgm:pt modelId="{1EF4DE7C-6F0C-FB40-A2A2-5F055C8D3A45}" type="pres">
      <dgm:prSet presAssocID="{CD0D01AC-DB35-4144-A53D-90C750C42EB3}" presName="sibTrans" presStyleLbl="sibTrans2D1" presStyleIdx="0" presStyleCnt="3"/>
      <dgm:spPr/>
      <dgm:t>
        <a:bodyPr/>
        <a:lstStyle/>
        <a:p>
          <a:endParaRPr lang="en-US"/>
        </a:p>
      </dgm:t>
    </dgm:pt>
    <dgm:pt modelId="{B4CF7C86-5DC4-1240-8E71-CCF6A5A59EEF}" type="pres">
      <dgm:prSet presAssocID="{CD0D01AC-DB35-4144-A53D-90C750C42EB3}" presName="connectorText" presStyleLbl="sibTrans2D1" presStyleIdx="0" presStyleCnt="3"/>
      <dgm:spPr/>
      <dgm:t>
        <a:bodyPr/>
        <a:lstStyle/>
        <a:p>
          <a:endParaRPr lang="en-US"/>
        </a:p>
      </dgm:t>
    </dgm:pt>
    <dgm:pt modelId="{EBAAB56F-1D5F-2C4B-BE25-22258785E516}" type="pres">
      <dgm:prSet presAssocID="{6A25AED7-305E-974A-991E-C99473B38960}" presName="node" presStyleLbl="node1" presStyleIdx="1" presStyleCnt="4" custScaleY="221054">
        <dgm:presLayoutVars>
          <dgm:bulletEnabled val="1"/>
        </dgm:presLayoutVars>
      </dgm:prSet>
      <dgm:spPr/>
      <dgm:t>
        <a:bodyPr/>
        <a:lstStyle/>
        <a:p>
          <a:endParaRPr lang="en-US"/>
        </a:p>
      </dgm:t>
    </dgm:pt>
    <dgm:pt modelId="{34624061-5C57-7A4A-BA51-B7222237C91D}" type="pres">
      <dgm:prSet presAssocID="{486E8BE9-2192-A24D-A7F5-2D973A73391C}" presName="sibTrans" presStyleLbl="sibTrans2D1" presStyleIdx="1" presStyleCnt="3"/>
      <dgm:spPr/>
      <dgm:t>
        <a:bodyPr/>
        <a:lstStyle/>
        <a:p>
          <a:endParaRPr lang="en-US"/>
        </a:p>
      </dgm:t>
    </dgm:pt>
    <dgm:pt modelId="{192EC16F-CE2B-F942-AD56-F952DBD0CEC1}" type="pres">
      <dgm:prSet presAssocID="{486E8BE9-2192-A24D-A7F5-2D973A73391C}" presName="connectorText" presStyleLbl="sibTrans2D1" presStyleIdx="1" presStyleCnt="3"/>
      <dgm:spPr/>
      <dgm:t>
        <a:bodyPr/>
        <a:lstStyle/>
        <a:p>
          <a:endParaRPr lang="en-US"/>
        </a:p>
      </dgm:t>
    </dgm:pt>
    <dgm:pt modelId="{CEB949B6-9F9E-614F-AC72-A2C0EFC753E5}" type="pres">
      <dgm:prSet presAssocID="{7BE2275E-8D83-EC47-83AA-3A47EFD31FA8}" presName="node" presStyleLbl="node1" presStyleIdx="2" presStyleCnt="4" custScaleX="148579" custScaleY="221054">
        <dgm:presLayoutVars>
          <dgm:bulletEnabled val="1"/>
        </dgm:presLayoutVars>
      </dgm:prSet>
      <dgm:spPr/>
      <dgm:t>
        <a:bodyPr/>
        <a:lstStyle/>
        <a:p>
          <a:endParaRPr lang="en-US"/>
        </a:p>
      </dgm:t>
    </dgm:pt>
    <dgm:pt modelId="{83A1FE03-17B0-544C-A098-6EA308DA2E41}" type="pres">
      <dgm:prSet presAssocID="{2CD248ED-4733-9C41-B287-CC3E66FB365B}" presName="sibTrans" presStyleLbl="sibTrans2D1" presStyleIdx="2" presStyleCnt="3"/>
      <dgm:spPr/>
      <dgm:t>
        <a:bodyPr/>
        <a:lstStyle/>
        <a:p>
          <a:endParaRPr lang="en-US"/>
        </a:p>
      </dgm:t>
    </dgm:pt>
    <dgm:pt modelId="{E348D382-1C44-5D43-9738-C6ABD6537AC5}" type="pres">
      <dgm:prSet presAssocID="{2CD248ED-4733-9C41-B287-CC3E66FB365B}" presName="connectorText" presStyleLbl="sibTrans2D1" presStyleIdx="2" presStyleCnt="3"/>
      <dgm:spPr/>
      <dgm:t>
        <a:bodyPr/>
        <a:lstStyle/>
        <a:p>
          <a:endParaRPr lang="en-US"/>
        </a:p>
      </dgm:t>
    </dgm:pt>
    <dgm:pt modelId="{4731E7DE-34B1-4B4F-B7A0-633B6A8D1470}" type="pres">
      <dgm:prSet presAssocID="{AF5F5E2E-8868-C044-B730-6BDA3B5FEE60}" presName="node" presStyleLbl="node1" presStyleIdx="3" presStyleCnt="4" custScaleY="221305">
        <dgm:presLayoutVars>
          <dgm:bulletEnabled val="1"/>
        </dgm:presLayoutVars>
      </dgm:prSet>
      <dgm:spPr/>
      <dgm:t>
        <a:bodyPr/>
        <a:lstStyle/>
        <a:p>
          <a:endParaRPr lang="en-US"/>
        </a:p>
      </dgm:t>
    </dgm:pt>
  </dgm:ptLst>
  <dgm:cxnLst>
    <dgm:cxn modelId="{AEE16211-60C2-8C4E-AE96-0A67CACD554E}" srcId="{D2313F99-2B4D-894A-8236-26EB135468D8}" destId="{AF5F5E2E-8868-C044-B730-6BDA3B5FEE60}" srcOrd="3" destOrd="0" parTransId="{2AD2808A-7810-434C-A40D-3A4784AADD1E}" sibTransId="{040CF9FD-0B58-4847-A574-9B4A97853C05}"/>
    <dgm:cxn modelId="{9A77B72E-99C1-4398-8DE9-3A5D3D5C99A8}" type="presOf" srcId="{CD0D01AC-DB35-4144-A53D-90C750C42EB3}" destId="{1EF4DE7C-6F0C-FB40-A2A2-5F055C8D3A45}" srcOrd="0" destOrd="0" presId="urn:microsoft.com/office/officeart/2005/8/layout/process1"/>
    <dgm:cxn modelId="{CA9C6465-1DC7-4C32-9D07-D65D3A919925}" type="presOf" srcId="{D2313F99-2B4D-894A-8236-26EB135468D8}" destId="{945BCEE5-5C8F-EB45-9010-93EAECFE55F9}" srcOrd="0" destOrd="0" presId="urn:microsoft.com/office/officeart/2005/8/layout/process1"/>
    <dgm:cxn modelId="{45E76B48-34AA-4187-89CE-D475A141ACEB}" type="presOf" srcId="{2CD248ED-4733-9C41-B287-CC3E66FB365B}" destId="{83A1FE03-17B0-544C-A098-6EA308DA2E41}" srcOrd="0" destOrd="0" presId="urn:microsoft.com/office/officeart/2005/8/layout/process1"/>
    <dgm:cxn modelId="{0DCA0815-3DBA-4887-B1BA-76019EE5B17E}" type="presOf" srcId="{CD0D01AC-DB35-4144-A53D-90C750C42EB3}" destId="{B4CF7C86-5DC4-1240-8E71-CCF6A5A59EEF}" srcOrd="1" destOrd="0" presId="urn:microsoft.com/office/officeart/2005/8/layout/process1"/>
    <dgm:cxn modelId="{15597EDC-1E83-534F-9D2A-E219441A4BAB}" srcId="{D2313F99-2B4D-894A-8236-26EB135468D8}" destId="{4603D967-5209-9E47-9059-AB8FFB7B328A}" srcOrd="0" destOrd="0" parTransId="{BAD405B4-D3DF-814F-A476-8E8B4295923E}" sibTransId="{CD0D01AC-DB35-4144-A53D-90C750C42EB3}"/>
    <dgm:cxn modelId="{02A2127F-F1C7-1240-8B02-69832082F913}" srcId="{D2313F99-2B4D-894A-8236-26EB135468D8}" destId="{6A25AED7-305E-974A-991E-C99473B38960}" srcOrd="1" destOrd="0" parTransId="{9FEDA514-3000-0349-A676-E970484FEF36}" sibTransId="{486E8BE9-2192-A24D-A7F5-2D973A73391C}"/>
    <dgm:cxn modelId="{112DF844-8075-4890-B877-A02B8FE82B40}" type="presOf" srcId="{7BE2275E-8D83-EC47-83AA-3A47EFD31FA8}" destId="{CEB949B6-9F9E-614F-AC72-A2C0EFC753E5}" srcOrd="0" destOrd="0" presId="urn:microsoft.com/office/officeart/2005/8/layout/process1"/>
    <dgm:cxn modelId="{133A9206-539E-4705-8373-4741712F4575}" type="presOf" srcId="{486E8BE9-2192-A24D-A7F5-2D973A73391C}" destId="{192EC16F-CE2B-F942-AD56-F952DBD0CEC1}" srcOrd="1" destOrd="0" presId="urn:microsoft.com/office/officeart/2005/8/layout/process1"/>
    <dgm:cxn modelId="{BFC0385B-617E-2D41-8B68-8969DA3F4781}" srcId="{D2313F99-2B4D-894A-8236-26EB135468D8}" destId="{7BE2275E-8D83-EC47-83AA-3A47EFD31FA8}" srcOrd="2" destOrd="0" parTransId="{202AD80A-5644-1443-A98B-79990F32CE70}" sibTransId="{2CD248ED-4733-9C41-B287-CC3E66FB365B}"/>
    <dgm:cxn modelId="{272B5E6E-EEC2-450E-A0C9-9E2357150679}" type="presOf" srcId="{486E8BE9-2192-A24D-A7F5-2D973A73391C}" destId="{34624061-5C57-7A4A-BA51-B7222237C91D}" srcOrd="0" destOrd="0" presId="urn:microsoft.com/office/officeart/2005/8/layout/process1"/>
    <dgm:cxn modelId="{04669104-BDB3-489B-AE23-26425B3CAC31}" type="presOf" srcId="{2CD248ED-4733-9C41-B287-CC3E66FB365B}" destId="{E348D382-1C44-5D43-9738-C6ABD6537AC5}" srcOrd="1" destOrd="0" presId="urn:microsoft.com/office/officeart/2005/8/layout/process1"/>
    <dgm:cxn modelId="{622FE12C-A82C-4358-B301-A20989A87B00}" type="presOf" srcId="{AF5F5E2E-8868-C044-B730-6BDA3B5FEE60}" destId="{4731E7DE-34B1-4B4F-B7A0-633B6A8D1470}" srcOrd="0" destOrd="0" presId="urn:microsoft.com/office/officeart/2005/8/layout/process1"/>
    <dgm:cxn modelId="{6556F484-AE88-426F-A617-1445DBB85427}" type="presOf" srcId="{4603D967-5209-9E47-9059-AB8FFB7B328A}" destId="{C05E8777-4722-1E45-A552-0D6EDC4E4D45}" srcOrd="0" destOrd="0" presId="urn:microsoft.com/office/officeart/2005/8/layout/process1"/>
    <dgm:cxn modelId="{A0AF6317-445E-4E27-9395-0ACE9B0F3B4C}" type="presOf" srcId="{6A25AED7-305E-974A-991E-C99473B38960}" destId="{EBAAB56F-1D5F-2C4B-BE25-22258785E516}" srcOrd="0" destOrd="0" presId="urn:microsoft.com/office/officeart/2005/8/layout/process1"/>
    <dgm:cxn modelId="{E26D9852-B93F-4A30-AC68-4B25D43EC9CD}" type="presParOf" srcId="{945BCEE5-5C8F-EB45-9010-93EAECFE55F9}" destId="{C05E8777-4722-1E45-A552-0D6EDC4E4D45}" srcOrd="0" destOrd="0" presId="urn:microsoft.com/office/officeart/2005/8/layout/process1"/>
    <dgm:cxn modelId="{AD18C794-2E7D-4B10-A62C-E7CA22A40D10}" type="presParOf" srcId="{945BCEE5-5C8F-EB45-9010-93EAECFE55F9}" destId="{1EF4DE7C-6F0C-FB40-A2A2-5F055C8D3A45}" srcOrd="1" destOrd="0" presId="urn:microsoft.com/office/officeart/2005/8/layout/process1"/>
    <dgm:cxn modelId="{DA1A51F0-A66D-43D4-B004-89863A3D6DC4}" type="presParOf" srcId="{1EF4DE7C-6F0C-FB40-A2A2-5F055C8D3A45}" destId="{B4CF7C86-5DC4-1240-8E71-CCF6A5A59EEF}" srcOrd="0" destOrd="0" presId="urn:microsoft.com/office/officeart/2005/8/layout/process1"/>
    <dgm:cxn modelId="{6CC85A2E-EC72-4389-AE37-BD9AB89B3A0E}" type="presParOf" srcId="{945BCEE5-5C8F-EB45-9010-93EAECFE55F9}" destId="{EBAAB56F-1D5F-2C4B-BE25-22258785E516}" srcOrd="2" destOrd="0" presId="urn:microsoft.com/office/officeart/2005/8/layout/process1"/>
    <dgm:cxn modelId="{4F99FD1B-CED2-47B5-BBD3-1FBE17D361F1}" type="presParOf" srcId="{945BCEE5-5C8F-EB45-9010-93EAECFE55F9}" destId="{34624061-5C57-7A4A-BA51-B7222237C91D}" srcOrd="3" destOrd="0" presId="urn:microsoft.com/office/officeart/2005/8/layout/process1"/>
    <dgm:cxn modelId="{1A770112-E83D-464F-A4D0-DC9FD419A789}" type="presParOf" srcId="{34624061-5C57-7A4A-BA51-B7222237C91D}" destId="{192EC16F-CE2B-F942-AD56-F952DBD0CEC1}" srcOrd="0" destOrd="0" presId="urn:microsoft.com/office/officeart/2005/8/layout/process1"/>
    <dgm:cxn modelId="{8B7E1E98-8EEE-4BE6-832C-453267830CAD}" type="presParOf" srcId="{945BCEE5-5C8F-EB45-9010-93EAECFE55F9}" destId="{CEB949B6-9F9E-614F-AC72-A2C0EFC753E5}" srcOrd="4" destOrd="0" presId="urn:microsoft.com/office/officeart/2005/8/layout/process1"/>
    <dgm:cxn modelId="{3E04822C-37B6-4F58-8D76-2CF2907F0389}" type="presParOf" srcId="{945BCEE5-5C8F-EB45-9010-93EAECFE55F9}" destId="{83A1FE03-17B0-544C-A098-6EA308DA2E41}" srcOrd="5" destOrd="0" presId="urn:microsoft.com/office/officeart/2005/8/layout/process1"/>
    <dgm:cxn modelId="{BC45B28B-D7DC-4736-9F71-EE9CEA0C7009}" type="presParOf" srcId="{83A1FE03-17B0-544C-A098-6EA308DA2E41}" destId="{E348D382-1C44-5D43-9738-C6ABD6537AC5}" srcOrd="0" destOrd="0" presId="urn:microsoft.com/office/officeart/2005/8/layout/process1"/>
    <dgm:cxn modelId="{110E079E-1260-4999-A05F-0832FA8F71F3}" type="presParOf" srcId="{945BCEE5-5C8F-EB45-9010-93EAECFE55F9}" destId="{4731E7DE-34B1-4B4F-B7A0-633B6A8D1470}" srcOrd="6"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2313F99-2B4D-894A-8236-26EB135468D8}" type="doc">
      <dgm:prSet loTypeId="urn:microsoft.com/office/officeart/2005/8/layout/process1" loCatId="" qsTypeId="urn:microsoft.com/office/officeart/2005/8/quickstyle/simple4" qsCatId="simple" csTypeId="urn:microsoft.com/office/officeart/2005/8/colors/accent1_2" csCatId="accent1" phldr="1"/>
      <dgm:spPr/>
    </dgm:pt>
    <dgm:pt modelId="{4603D967-5209-9E47-9059-AB8FFB7B328A}">
      <dgm:prSet phldrT="[Text]" custT="1"/>
      <dgm:spPr/>
      <dgm:t>
        <a:bodyPr/>
        <a:lstStyle/>
        <a:p>
          <a:r>
            <a:rPr lang="en-US" sz="2400" b="1" dirty="0" smtClean="0"/>
            <a:t>Attention grabber and my claim on the </a:t>
          </a:r>
          <a:r>
            <a:rPr lang="en-US" sz="2400" b="1" dirty="0"/>
            <a:t>Issue</a:t>
          </a:r>
        </a:p>
      </dgm:t>
    </dgm:pt>
    <dgm:pt modelId="{BAD405B4-D3DF-814F-A476-8E8B4295923E}" type="parTrans" cxnId="{15597EDC-1E83-534F-9D2A-E219441A4BAB}">
      <dgm:prSet/>
      <dgm:spPr/>
      <dgm:t>
        <a:bodyPr/>
        <a:lstStyle/>
        <a:p>
          <a:endParaRPr lang="en-US"/>
        </a:p>
      </dgm:t>
    </dgm:pt>
    <dgm:pt modelId="{CD0D01AC-DB35-4144-A53D-90C750C42EB3}" type="sibTrans" cxnId="{15597EDC-1E83-534F-9D2A-E219441A4BAB}">
      <dgm:prSet/>
      <dgm:spPr/>
      <dgm:t>
        <a:bodyPr/>
        <a:lstStyle/>
        <a:p>
          <a:endParaRPr lang="en-US"/>
        </a:p>
      </dgm:t>
    </dgm:pt>
    <dgm:pt modelId="{945BCEE5-5C8F-EB45-9010-93EAECFE55F9}" type="pres">
      <dgm:prSet presAssocID="{D2313F99-2B4D-894A-8236-26EB135468D8}" presName="Name0" presStyleCnt="0">
        <dgm:presLayoutVars>
          <dgm:dir/>
          <dgm:resizeHandles val="exact"/>
        </dgm:presLayoutVars>
      </dgm:prSet>
      <dgm:spPr/>
    </dgm:pt>
    <dgm:pt modelId="{C05E8777-4722-1E45-A552-0D6EDC4E4D45}" type="pres">
      <dgm:prSet presAssocID="{4603D967-5209-9E47-9059-AB8FFB7B328A}" presName="node" presStyleLbl="node1" presStyleIdx="0" presStyleCnt="1" custScaleY="221305" custLinFactNeighborX="14337">
        <dgm:presLayoutVars>
          <dgm:bulletEnabled val="1"/>
        </dgm:presLayoutVars>
      </dgm:prSet>
      <dgm:spPr/>
      <dgm:t>
        <a:bodyPr/>
        <a:lstStyle/>
        <a:p>
          <a:endParaRPr lang="en-US"/>
        </a:p>
      </dgm:t>
    </dgm:pt>
  </dgm:ptLst>
  <dgm:cxnLst>
    <dgm:cxn modelId="{CC0F38BE-83E1-498A-8E67-A1A767C30B9A}" type="presOf" srcId="{D2313F99-2B4D-894A-8236-26EB135468D8}" destId="{945BCEE5-5C8F-EB45-9010-93EAECFE55F9}" srcOrd="0" destOrd="0" presId="urn:microsoft.com/office/officeart/2005/8/layout/process1"/>
    <dgm:cxn modelId="{49CBAA5C-69D7-410F-8B91-95ACBF3F5FA5}" type="presOf" srcId="{4603D967-5209-9E47-9059-AB8FFB7B328A}" destId="{C05E8777-4722-1E45-A552-0D6EDC4E4D45}" srcOrd="0" destOrd="0" presId="urn:microsoft.com/office/officeart/2005/8/layout/process1"/>
    <dgm:cxn modelId="{15597EDC-1E83-534F-9D2A-E219441A4BAB}" srcId="{D2313F99-2B4D-894A-8236-26EB135468D8}" destId="{4603D967-5209-9E47-9059-AB8FFB7B328A}" srcOrd="0" destOrd="0" parTransId="{BAD405B4-D3DF-814F-A476-8E8B4295923E}" sibTransId="{CD0D01AC-DB35-4144-A53D-90C750C42EB3}"/>
    <dgm:cxn modelId="{6942FA0D-E976-4D70-8FDE-7AE1C2676296}" type="presParOf" srcId="{945BCEE5-5C8F-EB45-9010-93EAECFE55F9}" destId="{C05E8777-4722-1E45-A552-0D6EDC4E4D45}" srcOrd="0"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2313F99-2B4D-894A-8236-26EB135468D8}" type="doc">
      <dgm:prSet loTypeId="urn:microsoft.com/office/officeart/2005/8/layout/process1" loCatId="" qsTypeId="urn:microsoft.com/office/officeart/2005/8/quickstyle/simple4" qsCatId="simple" csTypeId="urn:microsoft.com/office/officeart/2005/8/colors/accent1_2" csCatId="accent1" phldr="1"/>
      <dgm:spPr/>
    </dgm:pt>
    <dgm:pt modelId="{6A25AED7-305E-974A-991E-C99473B38960}">
      <dgm:prSet custT="1"/>
      <dgm:spPr/>
      <dgm:t>
        <a:bodyPr/>
        <a:lstStyle/>
        <a:p>
          <a:r>
            <a:rPr lang="en-US" sz="2400" b="1" dirty="0"/>
            <a:t>Here's </a:t>
          </a:r>
          <a:r>
            <a:rPr lang="en-US" sz="2400" b="1" dirty="0" smtClean="0"/>
            <a:t>what I’ve learned</a:t>
          </a:r>
          <a:endParaRPr lang="en-US" sz="2400" b="1" dirty="0"/>
        </a:p>
      </dgm:t>
    </dgm:pt>
    <dgm:pt modelId="{9FEDA514-3000-0349-A676-E970484FEF36}" type="parTrans" cxnId="{02A2127F-F1C7-1240-8B02-69832082F913}">
      <dgm:prSet/>
      <dgm:spPr/>
      <dgm:t>
        <a:bodyPr/>
        <a:lstStyle/>
        <a:p>
          <a:endParaRPr lang="en-US"/>
        </a:p>
      </dgm:t>
    </dgm:pt>
    <dgm:pt modelId="{486E8BE9-2192-A24D-A7F5-2D973A73391C}" type="sibTrans" cxnId="{02A2127F-F1C7-1240-8B02-69832082F913}">
      <dgm:prSet/>
      <dgm:spPr/>
      <dgm:t>
        <a:bodyPr/>
        <a:lstStyle/>
        <a:p>
          <a:endParaRPr lang="en-US"/>
        </a:p>
      </dgm:t>
    </dgm:pt>
    <dgm:pt modelId="{945BCEE5-5C8F-EB45-9010-93EAECFE55F9}" type="pres">
      <dgm:prSet presAssocID="{D2313F99-2B4D-894A-8236-26EB135468D8}" presName="Name0" presStyleCnt="0">
        <dgm:presLayoutVars>
          <dgm:dir/>
          <dgm:resizeHandles val="exact"/>
        </dgm:presLayoutVars>
      </dgm:prSet>
      <dgm:spPr/>
    </dgm:pt>
    <dgm:pt modelId="{EBAAB56F-1D5F-2C4B-BE25-22258785E516}" type="pres">
      <dgm:prSet presAssocID="{6A25AED7-305E-974A-991E-C99473B38960}" presName="node" presStyleLbl="node1" presStyleIdx="0" presStyleCnt="1" custScaleY="221054" custLinFactNeighborX="-6680" custLinFactNeighborY="-12658">
        <dgm:presLayoutVars>
          <dgm:bulletEnabled val="1"/>
        </dgm:presLayoutVars>
      </dgm:prSet>
      <dgm:spPr/>
      <dgm:t>
        <a:bodyPr/>
        <a:lstStyle/>
        <a:p>
          <a:endParaRPr lang="en-US"/>
        </a:p>
      </dgm:t>
    </dgm:pt>
  </dgm:ptLst>
  <dgm:cxnLst>
    <dgm:cxn modelId="{02A2127F-F1C7-1240-8B02-69832082F913}" srcId="{D2313F99-2B4D-894A-8236-26EB135468D8}" destId="{6A25AED7-305E-974A-991E-C99473B38960}" srcOrd="0" destOrd="0" parTransId="{9FEDA514-3000-0349-A676-E970484FEF36}" sibTransId="{486E8BE9-2192-A24D-A7F5-2D973A73391C}"/>
    <dgm:cxn modelId="{EF42E29B-7E90-4856-94C0-F18B105B8C00}" type="presOf" srcId="{6A25AED7-305E-974A-991E-C99473B38960}" destId="{EBAAB56F-1D5F-2C4B-BE25-22258785E516}" srcOrd="0" destOrd="0" presId="urn:microsoft.com/office/officeart/2005/8/layout/process1"/>
    <dgm:cxn modelId="{E7223F92-3D2A-4785-B820-F39C1BC7078A}" type="presOf" srcId="{D2313F99-2B4D-894A-8236-26EB135468D8}" destId="{945BCEE5-5C8F-EB45-9010-93EAECFE55F9}" srcOrd="0" destOrd="0" presId="urn:microsoft.com/office/officeart/2005/8/layout/process1"/>
    <dgm:cxn modelId="{6A08CDDB-84F5-4354-913C-CEF380B3AD71}" type="presParOf" srcId="{945BCEE5-5C8F-EB45-9010-93EAECFE55F9}" destId="{EBAAB56F-1D5F-2C4B-BE25-22258785E516}" srcOrd="0"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2313F99-2B4D-894A-8236-26EB135468D8}" type="doc">
      <dgm:prSet loTypeId="urn:microsoft.com/office/officeart/2005/8/layout/process1" loCatId="" qsTypeId="urn:microsoft.com/office/officeart/2005/8/quickstyle/simple4" qsCatId="simple" csTypeId="urn:microsoft.com/office/officeart/2005/8/colors/accent1_2" csCatId="accent1" phldr="1"/>
      <dgm:spPr/>
    </dgm:pt>
    <dgm:pt modelId="{7BE2275E-8D83-EC47-83AA-3A47EFD31FA8}">
      <dgm:prSet phldrT="[Text]" custT="1"/>
      <dgm:spPr/>
      <dgm:t>
        <a:bodyPr/>
        <a:lstStyle/>
        <a:p>
          <a:r>
            <a:rPr lang="en-US" sz="2800" b="1" dirty="0" smtClean="0"/>
            <a:t>But this fact really convinces me </a:t>
          </a:r>
          <a:endParaRPr lang="en-US" sz="2800" b="1" dirty="0"/>
        </a:p>
      </dgm:t>
    </dgm:pt>
    <dgm:pt modelId="{202AD80A-5644-1443-A98B-79990F32CE70}" type="parTrans" cxnId="{BFC0385B-617E-2D41-8B68-8969DA3F4781}">
      <dgm:prSet/>
      <dgm:spPr/>
      <dgm:t>
        <a:bodyPr/>
        <a:lstStyle/>
        <a:p>
          <a:endParaRPr lang="en-US"/>
        </a:p>
      </dgm:t>
    </dgm:pt>
    <dgm:pt modelId="{2CD248ED-4733-9C41-B287-CC3E66FB365B}" type="sibTrans" cxnId="{BFC0385B-617E-2D41-8B68-8969DA3F4781}">
      <dgm:prSet/>
      <dgm:spPr/>
      <dgm:t>
        <a:bodyPr/>
        <a:lstStyle/>
        <a:p>
          <a:endParaRPr lang="en-US"/>
        </a:p>
      </dgm:t>
    </dgm:pt>
    <dgm:pt modelId="{945BCEE5-5C8F-EB45-9010-93EAECFE55F9}" type="pres">
      <dgm:prSet presAssocID="{D2313F99-2B4D-894A-8236-26EB135468D8}" presName="Name0" presStyleCnt="0">
        <dgm:presLayoutVars>
          <dgm:dir/>
          <dgm:resizeHandles val="exact"/>
        </dgm:presLayoutVars>
      </dgm:prSet>
      <dgm:spPr/>
    </dgm:pt>
    <dgm:pt modelId="{CEB949B6-9F9E-614F-AC72-A2C0EFC753E5}" type="pres">
      <dgm:prSet presAssocID="{7BE2275E-8D83-EC47-83AA-3A47EFD31FA8}" presName="node" presStyleLbl="node1" presStyleIdx="0" presStyleCnt="1" custScaleY="221054" custLinFactNeighborX="-49">
        <dgm:presLayoutVars>
          <dgm:bulletEnabled val="1"/>
        </dgm:presLayoutVars>
      </dgm:prSet>
      <dgm:spPr/>
      <dgm:t>
        <a:bodyPr/>
        <a:lstStyle/>
        <a:p>
          <a:endParaRPr lang="en-US"/>
        </a:p>
      </dgm:t>
    </dgm:pt>
  </dgm:ptLst>
  <dgm:cxnLst>
    <dgm:cxn modelId="{BFC0385B-617E-2D41-8B68-8969DA3F4781}" srcId="{D2313F99-2B4D-894A-8236-26EB135468D8}" destId="{7BE2275E-8D83-EC47-83AA-3A47EFD31FA8}" srcOrd="0" destOrd="0" parTransId="{202AD80A-5644-1443-A98B-79990F32CE70}" sibTransId="{2CD248ED-4733-9C41-B287-CC3E66FB365B}"/>
    <dgm:cxn modelId="{85AAA709-8D72-4451-91F1-0A10DFBFB34D}" type="presOf" srcId="{7BE2275E-8D83-EC47-83AA-3A47EFD31FA8}" destId="{CEB949B6-9F9E-614F-AC72-A2C0EFC753E5}" srcOrd="0" destOrd="0" presId="urn:microsoft.com/office/officeart/2005/8/layout/process1"/>
    <dgm:cxn modelId="{3D92EBAE-3C67-484B-8761-FC44D647C3D2}" type="presOf" srcId="{D2313F99-2B4D-894A-8236-26EB135468D8}" destId="{945BCEE5-5C8F-EB45-9010-93EAECFE55F9}" srcOrd="0" destOrd="0" presId="urn:microsoft.com/office/officeart/2005/8/layout/process1"/>
    <dgm:cxn modelId="{74D68804-F6CF-4067-BD94-1489B9456774}" type="presParOf" srcId="{945BCEE5-5C8F-EB45-9010-93EAECFE55F9}" destId="{CEB949B6-9F9E-614F-AC72-A2C0EFC753E5}" srcOrd="0"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D2313F99-2B4D-894A-8236-26EB135468D8}" type="doc">
      <dgm:prSet loTypeId="urn:microsoft.com/office/officeart/2005/8/layout/process1" loCatId="" qsTypeId="urn:microsoft.com/office/officeart/2005/8/quickstyle/simple4" qsCatId="simple" csTypeId="urn:microsoft.com/office/officeart/2005/8/colors/accent1_2" csCatId="accent1" phldr="1"/>
      <dgm:spPr/>
    </dgm:pt>
    <dgm:pt modelId="{4603D967-5209-9E47-9059-AB8FFB7B328A}">
      <dgm:prSet phldrT="[Text]" custT="1"/>
      <dgm:spPr/>
      <dgm:t>
        <a:bodyPr/>
        <a:lstStyle/>
        <a:p>
          <a:r>
            <a:rPr lang="en-US" sz="2400" b="1" dirty="0" smtClean="0"/>
            <a:t>I</a:t>
          </a:r>
          <a:r>
            <a:rPr lang="en-US" sz="2400" b="1" baseline="0" dirty="0" smtClean="0"/>
            <a:t> now believe </a:t>
          </a:r>
          <a:endParaRPr lang="en-US" sz="2400" b="1" dirty="0"/>
        </a:p>
      </dgm:t>
    </dgm:pt>
    <dgm:pt modelId="{BAD405B4-D3DF-814F-A476-8E8B4295923E}" type="parTrans" cxnId="{15597EDC-1E83-534F-9D2A-E219441A4BAB}">
      <dgm:prSet/>
      <dgm:spPr/>
      <dgm:t>
        <a:bodyPr/>
        <a:lstStyle/>
        <a:p>
          <a:endParaRPr lang="en-US"/>
        </a:p>
      </dgm:t>
    </dgm:pt>
    <dgm:pt modelId="{CD0D01AC-DB35-4144-A53D-90C750C42EB3}" type="sibTrans" cxnId="{15597EDC-1E83-534F-9D2A-E219441A4BAB}">
      <dgm:prSet/>
      <dgm:spPr/>
      <dgm:t>
        <a:bodyPr/>
        <a:lstStyle/>
        <a:p>
          <a:endParaRPr lang="en-US"/>
        </a:p>
      </dgm:t>
    </dgm:pt>
    <dgm:pt modelId="{945BCEE5-5C8F-EB45-9010-93EAECFE55F9}" type="pres">
      <dgm:prSet presAssocID="{D2313F99-2B4D-894A-8236-26EB135468D8}" presName="Name0" presStyleCnt="0">
        <dgm:presLayoutVars>
          <dgm:dir/>
          <dgm:resizeHandles val="exact"/>
        </dgm:presLayoutVars>
      </dgm:prSet>
      <dgm:spPr/>
    </dgm:pt>
    <dgm:pt modelId="{C05E8777-4722-1E45-A552-0D6EDC4E4D45}" type="pres">
      <dgm:prSet presAssocID="{4603D967-5209-9E47-9059-AB8FFB7B328A}" presName="node" presStyleLbl="node1" presStyleIdx="0" presStyleCnt="1" custScaleY="221305" custLinFactNeighborX="14337">
        <dgm:presLayoutVars>
          <dgm:bulletEnabled val="1"/>
        </dgm:presLayoutVars>
      </dgm:prSet>
      <dgm:spPr/>
      <dgm:t>
        <a:bodyPr/>
        <a:lstStyle/>
        <a:p>
          <a:endParaRPr lang="en-US"/>
        </a:p>
      </dgm:t>
    </dgm:pt>
  </dgm:ptLst>
  <dgm:cxnLst>
    <dgm:cxn modelId="{86F00E87-4FD3-4386-AF78-256033BC8B15}" type="presOf" srcId="{D2313F99-2B4D-894A-8236-26EB135468D8}" destId="{945BCEE5-5C8F-EB45-9010-93EAECFE55F9}" srcOrd="0" destOrd="0" presId="urn:microsoft.com/office/officeart/2005/8/layout/process1"/>
    <dgm:cxn modelId="{C9016404-B7E1-4326-9EEB-A33B175841E1}" type="presOf" srcId="{4603D967-5209-9E47-9059-AB8FFB7B328A}" destId="{C05E8777-4722-1E45-A552-0D6EDC4E4D45}" srcOrd="0" destOrd="0" presId="urn:microsoft.com/office/officeart/2005/8/layout/process1"/>
    <dgm:cxn modelId="{15597EDC-1E83-534F-9D2A-E219441A4BAB}" srcId="{D2313F99-2B4D-894A-8236-26EB135468D8}" destId="{4603D967-5209-9E47-9059-AB8FFB7B328A}" srcOrd="0" destOrd="0" parTransId="{BAD405B4-D3DF-814F-A476-8E8B4295923E}" sibTransId="{CD0D01AC-DB35-4144-A53D-90C750C42EB3}"/>
    <dgm:cxn modelId="{8224C790-FB64-4FD9-A47F-EFA75CE5E217}" type="presParOf" srcId="{945BCEE5-5C8F-EB45-9010-93EAECFE55F9}" destId="{C05E8777-4722-1E45-A552-0D6EDC4E4D45}" srcOrd="0" destOrd="0" presId="urn:microsoft.com/office/officeart/2005/8/layout/process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05E8777-4722-1E45-A552-0D6EDC4E4D45}">
      <dsp:nvSpPr>
        <dsp:cNvPr id="0" name=""/>
        <dsp:cNvSpPr/>
      </dsp:nvSpPr>
      <dsp:spPr>
        <a:xfrm>
          <a:off x="92903" y="-1668"/>
          <a:ext cx="1506261" cy="2941530"/>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Attention grabber and my claim on the </a:t>
          </a:r>
          <a:r>
            <a:rPr lang="en-US" sz="2400" kern="1200" dirty="0"/>
            <a:t>Issue</a:t>
          </a:r>
        </a:p>
      </dsp:txBody>
      <dsp:txXfrm>
        <a:off x="92903" y="-1668"/>
        <a:ext cx="1506261" cy="2941530"/>
      </dsp:txXfrm>
    </dsp:sp>
    <dsp:sp modelId="{1EF4DE7C-6F0C-FB40-A2A2-5F055C8D3A45}">
      <dsp:nvSpPr>
        <dsp:cNvPr id="0" name=""/>
        <dsp:cNvSpPr/>
      </dsp:nvSpPr>
      <dsp:spPr>
        <a:xfrm>
          <a:off x="1728195" y="1282320"/>
          <a:ext cx="273545" cy="373552"/>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1728195" y="1282320"/>
        <a:ext cx="273545" cy="373552"/>
      </dsp:txXfrm>
    </dsp:sp>
    <dsp:sp modelId="{EBAAB56F-1D5F-2C4B-BE25-22258785E516}">
      <dsp:nvSpPr>
        <dsp:cNvPr id="0" name=""/>
        <dsp:cNvSpPr/>
      </dsp:nvSpPr>
      <dsp:spPr>
        <a:xfrm>
          <a:off x="2115288" y="0"/>
          <a:ext cx="1506261" cy="2938194"/>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a:t>Here's </a:t>
          </a:r>
          <a:r>
            <a:rPr lang="en-US" sz="2400" kern="1200" dirty="0" smtClean="0"/>
            <a:t>what I’ve learned</a:t>
          </a:r>
          <a:endParaRPr lang="en-US" sz="2400" kern="1200" dirty="0"/>
        </a:p>
      </dsp:txBody>
      <dsp:txXfrm>
        <a:off x="2115288" y="0"/>
        <a:ext cx="1506261" cy="2938194"/>
      </dsp:txXfrm>
    </dsp:sp>
    <dsp:sp modelId="{34624061-5C57-7A4A-BA51-B7222237C91D}">
      <dsp:nvSpPr>
        <dsp:cNvPr id="0" name=""/>
        <dsp:cNvSpPr/>
      </dsp:nvSpPr>
      <dsp:spPr>
        <a:xfrm>
          <a:off x="3772176" y="1282320"/>
          <a:ext cx="319327" cy="373552"/>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3772176" y="1282320"/>
        <a:ext cx="319327" cy="373552"/>
      </dsp:txXfrm>
    </dsp:sp>
    <dsp:sp modelId="{CEB949B6-9F9E-614F-AC72-A2C0EFC753E5}">
      <dsp:nvSpPr>
        <dsp:cNvPr id="0" name=""/>
        <dsp:cNvSpPr/>
      </dsp:nvSpPr>
      <dsp:spPr>
        <a:xfrm>
          <a:off x="4224054" y="0"/>
          <a:ext cx="2237988" cy="2938194"/>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t>But this fact really convinces me</a:t>
          </a:r>
          <a:endParaRPr lang="en-US" sz="2800" kern="1200" dirty="0"/>
        </a:p>
      </dsp:txBody>
      <dsp:txXfrm>
        <a:off x="4224054" y="0"/>
        <a:ext cx="2237988" cy="2938194"/>
      </dsp:txXfrm>
    </dsp:sp>
    <dsp:sp modelId="{83A1FE03-17B0-544C-A098-6EA308DA2E41}">
      <dsp:nvSpPr>
        <dsp:cNvPr id="0" name=""/>
        <dsp:cNvSpPr/>
      </dsp:nvSpPr>
      <dsp:spPr>
        <a:xfrm>
          <a:off x="6612669" y="1282320"/>
          <a:ext cx="319327" cy="373552"/>
        </a:xfrm>
        <a:prstGeom prst="rightArrow">
          <a:avLst>
            <a:gd name="adj1" fmla="val 60000"/>
            <a:gd name="adj2" fmla="val 50000"/>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a:p>
      </dsp:txBody>
      <dsp:txXfrm>
        <a:off x="6612669" y="1282320"/>
        <a:ext cx="319327" cy="373552"/>
      </dsp:txXfrm>
    </dsp:sp>
    <dsp:sp modelId="{4731E7DE-34B1-4B4F-B7A0-633B6A8D1470}">
      <dsp:nvSpPr>
        <dsp:cNvPr id="0" name=""/>
        <dsp:cNvSpPr/>
      </dsp:nvSpPr>
      <dsp:spPr>
        <a:xfrm>
          <a:off x="7064548" y="-1668"/>
          <a:ext cx="1506261" cy="2941530"/>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t>I now believe</a:t>
          </a:r>
          <a:endParaRPr lang="en-US" sz="2900" kern="1200" dirty="0"/>
        </a:p>
      </dsp:txBody>
      <dsp:txXfrm>
        <a:off x="7064548" y="-1668"/>
        <a:ext cx="1506261" cy="294153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05E8777-4722-1E45-A552-0D6EDC4E4D45}">
      <dsp:nvSpPr>
        <dsp:cNvPr id="0" name=""/>
        <dsp:cNvSpPr/>
      </dsp:nvSpPr>
      <dsp:spPr>
        <a:xfrm>
          <a:off x="1748" y="0"/>
          <a:ext cx="1788416" cy="2938194"/>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t>Attention grabber and my claim on the </a:t>
          </a:r>
          <a:r>
            <a:rPr lang="en-US" sz="2400" b="1" kern="1200" dirty="0"/>
            <a:t>Issue</a:t>
          </a:r>
        </a:p>
      </dsp:txBody>
      <dsp:txXfrm>
        <a:off x="1748" y="0"/>
        <a:ext cx="1788416" cy="293819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BAAB56F-1D5F-2C4B-BE25-22258785E516}">
      <dsp:nvSpPr>
        <dsp:cNvPr id="0" name=""/>
        <dsp:cNvSpPr/>
      </dsp:nvSpPr>
      <dsp:spPr>
        <a:xfrm>
          <a:off x="0" y="0"/>
          <a:ext cx="2034864" cy="2698888"/>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a:t>Here's </a:t>
          </a:r>
          <a:r>
            <a:rPr lang="en-US" sz="2400" b="1" kern="1200" dirty="0" smtClean="0"/>
            <a:t>what I’ve learned</a:t>
          </a:r>
          <a:endParaRPr lang="en-US" sz="2400" b="1" kern="1200" dirty="0"/>
        </a:p>
      </dsp:txBody>
      <dsp:txXfrm>
        <a:off x="0" y="0"/>
        <a:ext cx="2034864" cy="2698888"/>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EB949B6-9F9E-614F-AC72-A2C0EFC753E5}">
      <dsp:nvSpPr>
        <dsp:cNvPr id="0" name=""/>
        <dsp:cNvSpPr/>
      </dsp:nvSpPr>
      <dsp:spPr>
        <a:xfrm>
          <a:off x="0" y="0"/>
          <a:ext cx="2251604" cy="2938194"/>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t>But this fact really convinces me </a:t>
          </a:r>
          <a:endParaRPr lang="en-US" sz="2800" b="1" kern="1200" dirty="0"/>
        </a:p>
      </dsp:txBody>
      <dsp:txXfrm>
        <a:off x="0" y="0"/>
        <a:ext cx="2251604" cy="2938194"/>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05E8777-4722-1E45-A552-0D6EDC4E4D45}">
      <dsp:nvSpPr>
        <dsp:cNvPr id="0" name=""/>
        <dsp:cNvSpPr/>
      </dsp:nvSpPr>
      <dsp:spPr>
        <a:xfrm>
          <a:off x="0" y="280579"/>
          <a:ext cx="1790165" cy="2377034"/>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t>I</a:t>
          </a:r>
          <a:r>
            <a:rPr lang="en-US" sz="2400" b="1" kern="1200" baseline="0" dirty="0" smtClean="0"/>
            <a:t> now believe </a:t>
          </a:r>
          <a:endParaRPr lang="en-US" sz="2400" b="1" kern="1200" dirty="0"/>
        </a:p>
      </dsp:txBody>
      <dsp:txXfrm>
        <a:off x="0" y="280579"/>
        <a:ext cx="1790165" cy="2377034"/>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406400" y="696913"/>
            <a:ext cx="6199188"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 name="Shape 3"/>
          <p:cNvSpPr txBox="1">
            <a:spLocks noGrp="1"/>
          </p:cNvSpPr>
          <p:nvPr>
            <p:ph type="body" idx="1"/>
          </p:nvPr>
        </p:nvSpPr>
        <p:spPr>
          <a:xfrm>
            <a:off x="701041" y="4415790"/>
            <a:ext cx="5608319" cy="4183380"/>
          </a:xfrm>
          <a:prstGeom prst="rect">
            <a:avLst/>
          </a:prstGeom>
          <a:noFill/>
          <a:ln>
            <a:noFill/>
          </a:ln>
        </p:spPr>
        <p:txBody>
          <a:bodyPr lIns="93162" tIns="93162" rIns="93162" bIns="93162"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cience.howstuffworks.com/life/29323-tlc-a-study-of-the-teenage-brain-video.ht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cience.howstuffworks.com/life/29323-tlc-a-study-of-the-teenage-brain-video.ht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Shape 47"/>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8" name="Shape 48"/>
          <p:cNvSpPr txBox="1">
            <a:spLocks noGrp="1"/>
          </p:cNvSpPr>
          <p:nvPr>
            <p:ph type="body" idx="1"/>
          </p:nvPr>
        </p:nvSpPr>
        <p:spPr>
          <a:xfrm>
            <a:off x="701041" y="4415790"/>
            <a:ext cx="5608319" cy="4183380"/>
          </a:xfrm>
          <a:prstGeom prst="rect">
            <a:avLst/>
          </a:prstGeom>
          <a:noFill/>
          <a:ln>
            <a:noFill/>
          </a:ln>
        </p:spPr>
        <p:txBody>
          <a:bodyPr lIns="93162" tIns="93162" rIns="93162" bIns="93162" anchor="t" anchorCtr="0">
            <a:noAutofit/>
          </a:bodyPr>
          <a:lstStyle/>
          <a:p>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dirty="0"/>
          </a:p>
        </p:txBody>
      </p:sp>
      <p:sp>
        <p:nvSpPr>
          <p:cNvPr id="171" name="Shape 171"/>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xmlns="" val="3700176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99" name="Shape 99"/>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Two minute free-write. </a:t>
            </a:r>
            <a:endParaRPr lang="en-US" sz="1800" dirty="0" smtClean="0"/>
          </a:p>
          <a:p>
            <a:r>
              <a:rPr lang="en-US" sz="1800" dirty="0" smtClean="0"/>
              <a:t>Then Share….</a:t>
            </a:r>
          </a:p>
          <a:p>
            <a:r>
              <a:rPr lang="en-US" sz="1800" dirty="0" smtClean="0"/>
              <a:t>Turn </a:t>
            </a:r>
            <a:r>
              <a:rPr lang="en-US" sz="1800" dirty="0"/>
              <a:t>to a partner and determine who has the fewest </a:t>
            </a:r>
            <a:r>
              <a:rPr lang="en-US" sz="1800" dirty="0" smtClean="0"/>
              <a:t>gaming consoles. </a:t>
            </a:r>
            <a:r>
              <a:rPr lang="en-US" sz="1800" dirty="0"/>
              <a:t>The person with the fewest </a:t>
            </a:r>
            <a:r>
              <a:rPr lang="en-US" sz="1800" dirty="0" smtClean="0"/>
              <a:t>gaming consoles begins</a:t>
            </a:r>
            <a:r>
              <a:rPr lang="en-US" sz="1800" dirty="0"/>
              <a:t>. One minute each pair/share.</a:t>
            </a:r>
          </a:p>
          <a:p>
            <a:endParaRPr sz="1800" dirty="0"/>
          </a:p>
        </p:txBody>
      </p:sp>
      <p:sp>
        <p:nvSpPr>
          <p:cNvPr id="100" name="Shape 100"/>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Shape 105"/>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06" name="Shape 106"/>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3-4 minutes</a:t>
            </a:r>
          </a:p>
          <a:p>
            <a:endParaRPr sz="1800" dirty="0"/>
          </a:p>
          <a:p>
            <a:endParaRPr sz="1800" dirty="0"/>
          </a:p>
          <a:p>
            <a:r>
              <a:rPr lang="en-US" sz="1800" dirty="0"/>
              <a:t>Do a group share </a:t>
            </a:r>
            <a:r>
              <a:rPr lang="en-US" sz="1800" dirty="0">
                <a:solidFill>
                  <a:srgbClr val="C00000"/>
                </a:solidFill>
              </a:rPr>
              <a:t>and create a chart.</a:t>
            </a:r>
          </a:p>
          <a:p>
            <a:endParaRPr sz="1800" dirty="0"/>
          </a:p>
          <a:p>
            <a:r>
              <a:rPr lang="en-US" sz="1800" dirty="0"/>
              <a:t>Note that we’ll try a different strategy for each text.</a:t>
            </a:r>
          </a:p>
        </p:txBody>
      </p:sp>
      <p:sp>
        <p:nvSpPr>
          <p:cNvPr id="107" name="Shape 107"/>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17" name="Shape 117"/>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Two minute free-write. Partner share what you added after you studied the poster.</a:t>
            </a:r>
          </a:p>
        </p:txBody>
      </p:sp>
      <p:sp>
        <p:nvSpPr>
          <p:cNvPr id="118" name="Shape 118"/>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Shape 123"/>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dirty="0"/>
          </a:p>
        </p:txBody>
      </p:sp>
      <p:sp>
        <p:nvSpPr>
          <p:cNvPr id="124" name="Shape 124"/>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pPr>
              <a:spcAft>
                <a:spcPts val="611"/>
              </a:spcAft>
            </a:pPr>
            <a:endParaRPr lang="en-US" sz="2000" dirty="0" smtClean="0">
              <a:solidFill>
                <a:schemeClr val="dk1"/>
              </a:solidFill>
              <a:latin typeface="Calibri" pitchFamily="34" charset="0"/>
              <a:ea typeface="Calibri"/>
              <a:cs typeface="Calibri"/>
              <a:sym typeface="Calibri"/>
            </a:endParaRPr>
          </a:p>
          <a:p>
            <a:endParaRPr dirty="0"/>
          </a:p>
        </p:txBody>
      </p:sp>
      <p:sp>
        <p:nvSpPr>
          <p:cNvPr id="192" name="Shape 192"/>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xmlns="" val="1301170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29" name="Shape 129"/>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endParaRPr sz="1800" dirty="0"/>
          </a:p>
        </p:txBody>
      </p:sp>
      <p:sp>
        <p:nvSpPr>
          <p:cNvPr id="130" name="Shape 130"/>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pPr>
              <a:spcAft>
                <a:spcPts val="611"/>
              </a:spcAft>
            </a:pPr>
            <a:endParaRPr lang="en-US" sz="2000" dirty="0" smtClean="0">
              <a:solidFill>
                <a:schemeClr val="dk1"/>
              </a:solidFill>
              <a:latin typeface="Calibri" pitchFamily="34" charset="0"/>
              <a:ea typeface="Calibri"/>
              <a:cs typeface="Calibri"/>
              <a:sym typeface="Calibri"/>
            </a:endParaRPr>
          </a:p>
          <a:p>
            <a:r>
              <a:rPr lang="en-US" dirty="0" smtClean="0"/>
              <a:t>Now go back</a:t>
            </a:r>
            <a:r>
              <a:rPr lang="en-US" baseline="0" dirty="0" smtClean="0"/>
              <a:t> and fill in the I Say side.</a:t>
            </a:r>
            <a:endParaRPr dirty="0"/>
          </a:p>
        </p:txBody>
      </p:sp>
      <p:sp>
        <p:nvSpPr>
          <p:cNvPr id="192" name="Shape 192"/>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xmlns="" val="13011700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37" name="Shape 137"/>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Consider pulling some of the appendices from </a:t>
            </a:r>
            <a:r>
              <a:rPr lang="en-US" sz="1800" i="1" dirty="0"/>
              <a:t>They Say, I Say </a:t>
            </a:r>
            <a:r>
              <a:rPr lang="en-US" sz="1800" dirty="0"/>
              <a:t>as a handout.</a:t>
            </a:r>
          </a:p>
          <a:p>
            <a:endParaRPr sz="1800" dirty="0"/>
          </a:p>
          <a:p>
            <a:r>
              <a:rPr lang="en-US" sz="1800" dirty="0"/>
              <a:t>In your classroom, you can be more directive if needed, by using sentence stems.  Have teachers help create a quick list.</a:t>
            </a:r>
          </a:p>
          <a:p>
            <a:endParaRPr sz="1800" dirty="0"/>
          </a:p>
          <a:p>
            <a:r>
              <a:rPr lang="en-US" sz="1800" dirty="0"/>
              <a:t>Three minute free-write. Partner share the additions.</a:t>
            </a:r>
          </a:p>
        </p:txBody>
      </p:sp>
      <p:sp>
        <p:nvSpPr>
          <p:cNvPr id="138" name="Shape 138"/>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85" name="Shape 285"/>
          <p:cNvSpPr txBox="1">
            <a:spLocks noGrp="1"/>
          </p:cNvSpPr>
          <p:nvPr>
            <p:ph type="body" idx="1"/>
          </p:nvPr>
        </p:nvSpPr>
        <p:spPr>
          <a:xfrm>
            <a:off x="701041" y="4415790"/>
            <a:ext cx="5608319" cy="4183380"/>
          </a:xfrm>
          <a:prstGeom prst="rect">
            <a:avLst/>
          </a:prstGeom>
          <a:noFill/>
          <a:ln>
            <a:noFill/>
          </a:ln>
        </p:spPr>
        <p:txBody>
          <a:bodyPr lIns="93162" tIns="93162" rIns="93162" bIns="93162" anchor="t" anchorCtr="0">
            <a:noAutofit/>
          </a:bodyPr>
          <a:lstStyle/>
          <a:p>
            <a:pPr>
              <a:buSzPct val="25000"/>
            </a:pPr>
            <a:r>
              <a:rPr lang="en" dirty="0"/>
              <a:t>10:30-10:45</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txBox="1">
            <a:spLocks noGrp="1"/>
          </p:cNvSpPr>
          <p:nvPr>
            <p:ph type="ftr" idx="11"/>
          </p:nvPr>
        </p:nvSpPr>
        <p:spPr>
          <a:xfrm>
            <a:off x="3193627" y="6462290"/>
            <a:ext cx="2959947" cy="371184"/>
          </a:xfrm>
          <a:prstGeom prst="rect">
            <a:avLst/>
          </a:prstGeom>
          <a:noFill/>
          <a:ln w="12700" cap="flat" cmpd="sng">
            <a:solidFill>
              <a:srgbClr val="000000"/>
            </a:solidFill>
            <a:prstDash val="solid"/>
            <a:round/>
            <a:headEnd type="none" w="med" len="med"/>
            <a:tailEnd type="none" w="med" len="med"/>
          </a:ln>
        </p:spPr>
        <p:txBody>
          <a:bodyPr lIns="93162" tIns="93162" rIns="93162" bIns="93162" anchor="b" anchorCtr="0">
            <a:noAutofit/>
          </a:bodyPr>
          <a:lstStyle/>
          <a:p>
            <a:pPr>
              <a:buClr>
                <a:srgbClr val="000000"/>
              </a:buClr>
            </a:pPr>
            <a:endParaRPr sz="1200" dirty="0"/>
          </a:p>
        </p:txBody>
      </p:sp>
      <p:sp>
        <p:nvSpPr>
          <p:cNvPr id="129" name="Shape 129"/>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pPr>
              <a:buClr>
                <a:schemeClr val="dk1"/>
              </a:buClr>
              <a:buSzPct val="25000"/>
            </a:pPr>
            <a:r>
              <a:rPr lang="en" dirty="0">
                <a:solidFill>
                  <a:schemeClr val="dk1"/>
                </a:solidFill>
                <a:latin typeface="Arial"/>
                <a:ea typeface="Arial"/>
                <a:cs typeface="Arial"/>
                <a:sym typeface="Arial"/>
              </a:rPr>
              <a:t> NWP was awarded a grant through the U.S. Department of Education's i3 (Investing in Innovation) funding stream. </a:t>
            </a:r>
            <a:r>
              <a:rPr lang="en" dirty="0">
                <a:solidFill>
                  <a:schemeClr val="dk1"/>
                </a:solidFill>
              </a:rPr>
              <a:t> NWP began in 1974 in the Graduate School of Education at the University of California, Berkeley, where James Gray and his colleagues established a university-based program for K–16 teachers called the Bay Area Writing Project (BAWP).</a:t>
            </a:r>
          </a:p>
          <a:p>
            <a:pPr>
              <a:buClr>
                <a:schemeClr val="dk1"/>
              </a:buClr>
            </a:pPr>
            <a:endParaRPr dirty="0">
              <a:solidFill>
                <a:schemeClr val="dk1"/>
              </a:solidFill>
            </a:endParaRPr>
          </a:p>
          <a:p>
            <a:pPr>
              <a:buClr>
                <a:schemeClr val="dk1"/>
              </a:buClr>
              <a:buSzPct val="25000"/>
            </a:pPr>
            <a:r>
              <a:rPr lang="en" dirty="0">
                <a:solidFill>
                  <a:schemeClr val="dk1"/>
                </a:solidFill>
              </a:rPr>
              <a:t>Gray, a teacher educator and former high school English teacher, was motivated to create a different form of professional development for teachers, one that made central the knowledge, leadership, and best practices of effective teachers, and that promoted the sharing of that knowledge with other teachers.</a:t>
            </a:r>
          </a:p>
          <a:p>
            <a:pPr>
              <a:buClr>
                <a:schemeClr val="dk1"/>
              </a:buClr>
            </a:pPr>
            <a:endParaRPr dirty="0">
              <a:solidFill>
                <a:schemeClr val="dk1"/>
              </a:solidFill>
            </a:endParaRPr>
          </a:p>
          <a:p>
            <a:pPr>
              <a:buClr>
                <a:schemeClr val="dk1"/>
              </a:buClr>
              <a:buSzPct val="25000"/>
            </a:pPr>
            <a:r>
              <a:rPr lang="en" dirty="0">
                <a:solidFill>
                  <a:schemeClr val="dk1"/>
                </a:solidFill>
              </a:rPr>
              <a:t>In partnership with Bay Area school districts, BAWP created a range of professional development services for teachers and schools interested in improving the teaching of writing and the use of writing as a learning tool across the curriculum. The structure of this first writing project site’s programs formed the basis of NWP’s “teachers-teaching-teachers” model of professional development.</a:t>
            </a:r>
          </a:p>
          <a:p>
            <a:pPr>
              <a:buClr>
                <a:schemeClr val="dk1"/>
              </a:buClr>
            </a:pPr>
            <a:endParaRPr dirty="0">
              <a:solidFill>
                <a:schemeClr val="dk1"/>
              </a:solidFill>
            </a:endParaRPr>
          </a:p>
          <a:p>
            <a:pPr>
              <a:buClr>
                <a:schemeClr val="dk1"/>
              </a:buClr>
            </a:pPr>
            <a:endParaRPr dirty="0">
              <a:solidFill>
                <a:schemeClr val="dk1"/>
              </a:solidFill>
            </a:endParaRPr>
          </a:p>
          <a:p>
            <a:pPr>
              <a:buClr>
                <a:schemeClr val="dk1"/>
              </a:buClr>
            </a:pPr>
            <a:endParaRPr dirty="0">
              <a:solidFill>
                <a:schemeClr val="dk1"/>
              </a:solidFill>
              <a:latin typeface="Arial"/>
              <a:ea typeface="Arial"/>
              <a:cs typeface="Arial"/>
              <a:sym typeface="Arial"/>
            </a:endParaRPr>
          </a:p>
          <a:p>
            <a:pPr>
              <a:buClr>
                <a:schemeClr val="dk1"/>
              </a:buClr>
            </a:pPr>
            <a:endParaRPr dirty="0">
              <a:solidFill>
                <a:schemeClr val="dk1"/>
              </a:solidFill>
              <a:latin typeface="Arial"/>
              <a:ea typeface="Arial"/>
              <a:cs typeface="Arial"/>
              <a:sym typeface="Arial"/>
            </a:endParaRPr>
          </a:p>
          <a:p>
            <a:pPr>
              <a:buClr>
                <a:schemeClr val="dk1"/>
              </a:buClr>
              <a:buSzPct val="25000"/>
            </a:pPr>
            <a:r>
              <a:rPr lang="en" dirty="0">
                <a:solidFill>
                  <a:schemeClr val="dk1"/>
                </a:solidFill>
                <a:latin typeface="Arial"/>
                <a:ea typeface="Arial"/>
                <a:cs typeface="Arial"/>
                <a:sym typeface="Arial"/>
              </a:rPr>
              <a:t>This was a competitive grant of which the NWP scored a perfect score on the grant funding application.  NWP was awarded a $14 Million grant to research and develop a program that would prepare high school students for college level writing and in doing so help decrease the high percentage of college students who are remediated into developmental writing courses before starting the required general education composition courses.</a:t>
            </a:r>
          </a:p>
        </p:txBody>
      </p:sp>
      <p:sp>
        <p:nvSpPr>
          <p:cNvPr id="130" name="Shape 130"/>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Clr>
                <a:srgbClr val="000000"/>
              </a:buClr>
              <a:buSzPct val="25000"/>
            </a:pPr>
            <a:r>
              <a:rPr lang="en" sz="1200" dirty="0"/>
              <a:t> </a:t>
            </a:r>
          </a:p>
        </p:txBody>
      </p:sp>
      <p:sp>
        <p:nvSpPr>
          <p:cNvPr id="131" name="Shape 131"/>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45" name="Shape 145"/>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We’re tracing the author’s thinking.</a:t>
            </a:r>
          </a:p>
        </p:txBody>
      </p:sp>
      <p:sp>
        <p:nvSpPr>
          <p:cNvPr id="146" name="Shape 146"/>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52" name="Shape 152"/>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Low-stakes writing, to allow students to take risks.</a:t>
            </a:r>
          </a:p>
          <a:p>
            <a:r>
              <a:rPr lang="en-US" sz="1800" dirty="0"/>
              <a:t>Three minute free-write. Reread the whole thing to yourself to see if it hangs together.</a:t>
            </a:r>
          </a:p>
        </p:txBody>
      </p:sp>
      <p:sp>
        <p:nvSpPr>
          <p:cNvPr id="153" name="Shape 153"/>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67" name="Shape 167"/>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endParaRPr sz="1800" dirty="0"/>
          </a:p>
        </p:txBody>
      </p:sp>
      <p:sp>
        <p:nvSpPr>
          <p:cNvPr id="168" name="Shape 168"/>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74" name="Shape 174"/>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Talk about the terms in red if they are new to the group.</a:t>
            </a:r>
          </a:p>
          <a:p>
            <a:endParaRPr sz="1800" dirty="0"/>
          </a:p>
          <a:p>
            <a:r>
              <a:rPr lang="en-US" sz="1800" dirty="0"/>
              <a:t>We added the first direction because it seemed that most of the article deals with claims others are making.  It also made it easier to talk about what we mean by “authorities.”</a:t>
            </a:r>
          </a:p>
        </p:txBody>
      </p:sp>
      <p:sp>
        <p:nvSpPr>
          <p:cNvPr id="175" name="Shape 175"/>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17" name="Shape 317"/>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93" name="Shape 293"/>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Shape 316"/>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17" name="Shape 317"/>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Shape 223"/>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24" name="Shape 224"/>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Have students review notes and writing from yesterday’s lesson</a:t>
            </a:r>
          </a:p>
          <a:p>
            <a:pPr>
              <a:buSzPct val="25000"/>
            </a:pPr>
            <a:r>
              <a:rPr lang="en-US" sz="1800" dirty="0"/>
              <a:t>Video is hyperlinked to image </a:t>
            </a:r>
            <a:r>
              <a:rPr lang="en-US" sz="1800" u="sng" dirty="0">
                <a:solidFill>
                  <a:schemeClr val="hlink"/>
                </a:solidFill>
                <a:hlinkClick r:id="rId3"/>
              </a:rPr>
              <a:t>http://science.howstuffworks.com/life/29323-tlc-a-study-of-the-teenage-brain-video.htm</a:t>
            </a:r>
          </a:p>
          <a:p>
            <a:endParaRPr sz="1800" dirty="0"/>
          </a:p>
        </p:txBody>
      </p:sp>
      <p:sp>
        <p:nvSpPr>
          <p:cNvPr id="225" name="Shape 225"/>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extLst>
      <p:ext uri="{BB962C8B-B14F-4D97-AF65-F5344CB8AC3E}">
        <p14:creationId xmlns:p14="http://schemas.microsoft.com/office/powerpoint/2010/main" xmlns="" val="3965088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Shape 241"/>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42" name="Shape 242"/>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Consider having student write for 3-5 minutes</a:t>
            </a:r>
          </a:p>
        </p:txBody>
      </p:sp>
      <p:sp>
        <p:nvSpPr>
          <p:cNvPr id="243" name="Shape 243"/>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extLst>
      <p:ext uri="{BB962C8B-B14F-4D97-AF65-F5344CB8AC3E}">
        <p14:creationId xmlns:p14="http://schemas.microsoft.com/office/powerpoint/2010/main" xmlns="" val="42776147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32" name="Shape 232"/>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Day 2 </a:t>
            </a:r>
          </a:p>
          <a:p>
            <a:pPr>
              <a:buClr>
                <a:schemeClr val="dk1"/>
              </a:buClr>
              <a:buSzPct val="25000"/>
            </a:pPr>
            <a:r>
              <a:rPr lang="en-US" sz="1200" dirty="0">
                <a:solidFill>
                  <a:schemeClr val="dk1"/>
                </a:solidFill>
                <a:latin typeface="Calibri"/>
                <a:ea typeface="Calibri"/>
                <a:cs typeface="Calibri"/>
                <a:sym typeface="Calibri"/>
              </a:rPr>
              <a:t>ways we add information from a source to our writing:</a:t>
            </a:r>
          </a:p>
          <a:p>
            <a:endParaRPr sz="1800" dirty="0"/>
          </a:p>
        </p:txBody>
      </p:sp>
      <p:sp>
        <p:nvSpPr>
          <p:cNvPr id="233" name="Shape 233"/>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extLst>
      <p:ext uri="{BB962C8B-B14F-4D97-AF65-F5344CB8AC3E}">
        <p14:creationId xmlns:p14="http://schemas.microsoft.com/office/powerpoint/2010/main" xmlns="" val="579767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147" name="Shape 147"/>
          <p:cNvSpPr txBox="1">
            <a:spLocks noGrp="1"/>
          </p:cNvSpPr>
          <p:nvPr>
            <p:ph type="body" idx="1"/>
          </p:nvPr>
        </p:nvSpPr>
        <p:spPr>
          <a:xfrm>
            <a:off x="701041" y="4415790"/>
            <a:ext cx="5608319" cy="4183380"/>
          </a:xfrm>
          <a:prstGeom prst="rect">
            <a:avLst/>
          </a:prstGeom>
          <a:noFill/>
          <a:ln>
            <a:noFill/>
          </a:ln>
        </p:spPr>
        <p:txBody>
          <a:bodyPr lIns="93162" tIns="93162" rIns="93162" bIns="93162" anchor="ctr" anchorCtr="0">
            <a:noAutofit/>
          </a:bodyPr>
          <a:lstStyle/>
          <a:p>
            <a:pPr>
              <a:buSzPct val="25000"/>
            </a:pPr>
            <a:r>
              <a:rPr lang="en" dirty="0">
                <a:solidFill>
                  <a:schemeClr val="dk1"/>
                </a:solidFill>
              </a:rPr>
              <a:t>DeAnn or Susie introduce us</a:t>
            </a:r>
          </a:p>
        </p:txBody>
      </p:sp>
      <p:sp>
        <p:nvSpPr>
          <p:cNvPr id="148" name="Shape 148"/>
          <p:cNvSpPr txBox="1">
            <a:spLocks noGrp="1"/>
          </p:cNvSpPr>
          <p:nvPr>
            <p:ph type="sldNum" idx="12"/>
          </p:nvPr>
        </p:nvSpPr>
        <p:spPr>
          <a:xfrm>
            <a:off x="3970937" y="8829967"/>
            <a:ext cx="3037839" cy="464820"/>
          </a:xfrm>
          <a:prstGeom prst="rect">
            <a:avLst/>
          </a:prstGeom>
          <a:noFill/>
          <a:ln>
            <a:noFill/>
          </a:ln>
        </p:spPr>
        <p:txBody>
          <a:bodyPr lIns="93162" tIns="93162" rIns="93162" bIns="93162" anchor="b" anchorCtr="0">
            <a:noAutofit/>
          </a:bodyPr>
          <a:lstStyle/>
          <a:p>
            <a:pPr indent="77648">
              <a:buClr>
                <a:srgbClr val="000000"/>
              </a:buClr>
            </a:pPr>
            <a:endParaRPr sz="1200" dirty="0"/>
          </a:p>
          <a:p>
            <a:pPr lvl="1" indent="116472">
              <a:buClr>
                <a:srgbClr val="000000"/>
              </a:buClr>
            </a:pPr>
            <a:endParaRPr sz="1800" dirty="0"/>
          </a:p>
          <a:p>
            <a:pPr lvl="2" indent="116472">
              <a:buClr>
                <a:srgbClr val="000000"/>
              </a:buClr>
            </a:pPr>
            <a:endParaRPr sz="1800" dirty="0"/>
          </a:p>
          <a:p>
            <a:pPr lvl="3" indent="116472">
              <a:buClr>
                <a:srgbClr val="000000"/>
              </a:buClr>
            </a:pPr>
            <a:endParaRPr sz="1800" dirty="0"/>
          </a:p>
          <a:p>
            <a:pPr lvl="4" indent="116472">
              <a:buClr>
                <a:srgbClr val="000000"/>
              </a:buClr>
            </a:pPr>
            <a:endParaRPr sz="1800" dirty="0"/>
          </a:p>
          <a:p>
            <a:pPr lvl="5" indent="116472">
              <a:buClr>
                <a:srgbClr val="000000"/>
              </a:buClr>
            </a:pPr>
            <a:endParaRPr sz="1800" dirty="0"/>
          </a:p>
          <a:p>
            <a:pPr lvl="6" indent="116472">
              <a:buClr>
                <a:srgbClr val="000000"/>
              </a:buClr>
            </a:pPr>
            <a:endParaRPr sz="1800" dirty="0"/>
          </a:p>
          <a:p>
            <a:pPr lvl="7" indent="116472">
              <a:buClr>
                <a:srgbClr val="000000"/>
              </a:buClr>
            </a:pPr>
            <a:endParaRPr sz="1800" dirty="0"/>
          </a:p>
          <a:p>
            <a:pPr lvl="8" indent="116472">
              <a:buClr>
                <a:srgbClr val="000000"/>
              </a:buClr>
            </a:pPr>
            <a:endParaRPr sz="18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58" name="Shape 258"/>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Choose your color</a:t>
            </a:r>
          </a:p>
        </p:txBody>
      </p:sp>
      <p:sp>
        <p:nvSpPr>
          <p:cNvPr id="259" name="Shape 259"/>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extLst>
      <p:ext uri="{BB962C8B-B14F-4D97-AF65-F5344CB8AC3E}">
        <p14:creationId xmlns:p14="http://schemas.microsoft.com/office/powerpoint/2010/main" xmlns="" val="36938681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67" name="Shape 267"/>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End of Day 2</a:t>
            </a:r>
          </a:p>
        </p:txBody>
      </p:sp>
      <p:sp>
        <p:nvSpPr>
          <p:cNvPr id="268" name="Shape 268"/>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extLst>
      <p:ext uri="{BB962C8B-B14F-4D97-AF65-F5344CB8AC3E}">
        <p14:creationId xmlns:p14="http://schemas.microsoft.com/office/powerpoint/2010/main" xmlns="" val="15007454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Shape 282"/>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83" name="Shape 283"/>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Day 2 </a:t>
            </a:r>
          </a:p>
          <a:p>
            <a:pPr>
              <a:buClr>
                <a:schemeClr val="dk1"/>
              </a:buClr>
              <a:buSzPct val="25000"/>
            </a:pPr>
            <a:r>
              <a:rPr lang="en-US" sz="1200" dirty="0">
                <a:solidFill>
                  <a:schemeClr val="dk1"/>
                </a:solidFill>
                <a:latin typeface="Calibri"/>
                <a:ea typeface="Calibri"/>
                <a:cs typeface="Calibri"/>
                <a:sym typeface="Calibri"/>
              </a:rPr>
              <a:t>ways we add information from a source to our writing:</a:t>
            </a:r>
          </a:p>
          <a:p>
            <a:endParaRPr sz="1800" dirty="0"/>
          </a:p>
        </p:txBody>
      </p:sp>
      <p:sp>
        <p:nvSpPr>
          <p:cNvPr id="284" name="Shape 284"/>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extLst>
      <p:ext uri="{BB962C8B-B14F-4D97-AF65-F5344CB8AC3E}">
        <p14:creationId xmlns:p14="http://schemas.microsoft.com/office/powerpoint/2010/main" xmlns="" val="419810513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Shape 300"/>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dirty="0"/>
          </a:p>
        </p:txBody>
      </p:sp>
      <p:sp>
        <p:nvSpPr>
          <p:cNvPr id="301" name="Shape 301"/>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xmlns="" val="18740496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Shape 383"/>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384" name="Shape 384"/>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Possibly show video for the 3</a:t>
            </a:r>
            <a:r>
              <a:rPr lang="en-US" sz="1800" baseline="30000" dirty="0"/>
              <a:t>rd</a:t>
            </a:r>
            <a:r>
              <a:rPr lang="en-US" sz="1800" dirty="0"/>
              <a:t> time and review “It says, I say” chart to refresh student memories </a:t>
            </a:r>
            <a:r>
              <a:rPr lang="en-US" sz="1800" u="sng" dirty="0">
                <a:solidFill>
                  <a:schemeClr val="hlink"/>
                </a:solidFill>
                <a:hlinkClick r:id="rId3"/>
              </a:rPr>
              <a:t>http://science.howstuffworks.com/life/29323-tlc-a-study-of-the-teenage-brain-video.htm</a:t>
            </a:r>
          </a:p>
        </p:txBody>
      </p:sp>
      <p:sp>
        <p:nvSpPr>
          <p:cNvPr id="385" name="Shape 385"/>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extLst>
      <p:ext uri="{BB962C8B-B14F-4D97-AF65-F5344CB8AC3E}">
        <p14:creationId xmlns:p14="http://schemas.microsoft.com/office/powerpoint/2010/main" xmlns="" val="243108559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dirty="0"/>
          </a:p>
        </p:txBody>
      </p:sp>
      <p:sp>
        <p:nvSpPr>
          <p:cNvPr id="188" name="Shape 188"/>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Shape 300"/>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01" name="Shape 301"/>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Shape 358"/>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59" name="Shape 359"/>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endParaRPr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Shape 154"/>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55" name="Shape 155"/>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r>
              <a:rPr lang="en" dirty="0"/>
              <a:t>a notebook is a valuable tool to build community, pay attention to the format of opinion/argument, and collect seeds for opinion and argument</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Shape 364"/>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365" name="Shape 365"/>
          <p:cNvSpPr txBox="1">
            <a:spLocks noGrp="1"/>
          </p:cNvSpPr>
          <p:nvPr>
            <p:ph type="body" idx="1"/>
          </p:nvPr>
        </p:nvSpPr>
        <p:spPr>
          <a:xfrm>
            <a:off x="701041" y="4415790"/>
            <a:ext cx="5608319" cy="4183380"/>
          </a:xfrm>
          <a:prstGeom prst="rect">
            <a:avLst/>
          </a:prstGeom>
        </p:spPr>
        <p:txBody>
          <a:bodyPr lIns="93162" tIns="93162" rIns="93162" bIns="93162" anchor="t" anchorCtr="0">
            <a:noAutofit/>
          </a:bodyPr>
          <a:lstStyle/>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62" name="Shape 162"/>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Shape 244"/>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245" name="Shape 245"/>
          <p:cNvSpPr txBox="1">
            <a:spLocks noGrp="1"/>
          </p:cNvSpPr>
          <p:nvPr>
            <p:ph type="body" idx="1"/>
          </p:nvPr>
        </p:nvSpPr>
        <p:spPr>
          <a:xfrm>
            <a:off x="701040" y="4415790"/>
            <a:ext cx="5608320" cy="4183380"/>
          </a:xfrm>
          <a:prstGeom prst="rect">
            <a:avLst/>
          </a:prstGeom>
          <a:noFill/>
          <a:ln>
            <a:noFill/>
          </a:ln>
        </p:spPr>
        <p:txBody>
          <a:bodyPr lIns="92984" tIns="46492" rIns="92984" bIns="46492" anchor="t" anchorCtr="0">
            <a:noAutofit/>
          </a:bodyPr>
          <a:lstStyle/>
          <a:p>
            <a:pPr>
              <a:buSzPct val="25000"/>
            </a:pPr>
            <a:r>
              <a:rPr lang="en" sz="1200" dirty="0">
                <a:solidFill>
                  <a:schemeClr val="dk1"/>
                </a:solidFill>
              </a:rPr>
              <a:t>Norms are developed collaboratively, over time. These norms were developed last year by the Monett teachers and will continue to serve us well</a:t>
            </a:r>
            <a:r>
              <a:rPr lang="en" sz="1200" dirty="0" smtClean="0">
                <a:solidFill>
                  <a:schemeClr val="dk1"/>
                </a:solidFill>
              </a:rPr>
              <a:t>.  Point to the norms poster and give them time to read.  Do you want a writing piece here?</a:t>
            </a:r>
            <a:endParaRPr lang="en" sz="1200" dirty="0">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Shape 252"/>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53" name="Shape 253"/>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normAutofit/>
          </a:bodyPr>
          <a:lstStyle/>
          <a:p>
            <a:endParaRPr lang="en-US" dirty="0" smtClean="0"/>
          </a:p>
          <a:p>
            <a:r>
              <a:rPr lang="en-US" dirty="0" smtClean="0"/>
              <a:t>Writing</a:t>
            </a:r>
            <a:r>
              <a:rPr lang="en-US" baseline="0" dirty="0" smtClean="0"/>
              <a:t> activity:  Quick Write</a:t>
            </a:r>
          </a:p>
          <a:p>
            <a:endParaRPr lang="en-US" baseline="0" dirty="0" smtClean="0"/>
          </a:p>
          <a:p>
            <a:r>
              <a:rPr lang="en-US" baseline="0" dirty="0" smtClean="0"/>
              <a:t>Combine this looping activity with a “</a:t>
            </a:r>
            <a:r>
              <a:rPr lang="en-US" baseline="0" dirty="0" err="1" smtClean="0"/>
              <a:t>teambuilder</a:t>
            </a:r>
            <a:r>
              <a:rPr lang="en-US" baseline="0" dirty="0" smtClean="0"/>
              <a:t>” question such as Greet your partner.  </a:t>
            </a:r>
            <a:r>
              <a:rPr lang="en-US" b="1" baseline="0" dirty="0" smtClean="0"/>
              <a:t>Share what you are planning to do over Labor Day weekend</a:t>
            </a:r>
            <a:r>
              <a:rPr lang="en-US" baseline="0" dirty="0" smtClean="0"/>
              <a:t>.</a:t>
            </a:r>
          </a:p>
          <a:p>
            <a:endParaRPr lang="en-US" baseline="0" dirty="0" smtClean="0"/>
          </a:p>
          <a:p>
            <a:r>
              <a:rPr lang="en-US" baseline="0" dirty="0" smtClean="0"/>
              <a:t>Now share your quick write:  How’s it Going????</a:t>
            </a:r>
            <a:br>
              <a:rPr lang="en-US" baseline="0" dirty="0" smtClean="0"/>
            </a:b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Shape 90"/>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91" name="Shape 91"/>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This PowerPoint was developed using materials from the Mini-OLE created by Linda </a:t>
            </a:r>
            <a:r>
              <a:rPr lang="en-US" sz="1800" dirty="0" err="1"/>
              <a:t>Denstaedt</a:t>
            </a:r>
            <a:r>
              <a:rPr lang="en-US" sz="1800" dirty="0"/>
              <a:t> and Beth </a:t>
            </a:r>
            <a:r>
              <a:rPr lang="en-US" sz="1800" dirty="0" err="1"/>
              <a:t>Rimer</a:t>
            </a:r>
            <a:r>
              <a:rPr lang="en-US" sz="1800" dirty="0"/>
              <a:t>, available on NWP’s CRWP website.</a:t>
            </a:r>
          </a:p>
        </p:txBody>
      </p:sp>
      <p:sp>
        <p:nvSpPr>
          <p:cNvPr id="92" name="Shape 92"/>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8"/>
        <p:cNvGrpSpPr/>
        <p:nvPr/>
      </p:nvGrpSpPr>
      <p:grpSpPr>
        <a:xfrm>
          <a:off x="0" y="0"/>
          <a:ext cx="0" cy="0"/>
          <a:chOff x="0" y="0"/>
          <a:chExt cx="0" cy="0"/>
        </a:xfrm>
      </p:grpSpPr>
      <p:sp>
        <p:nvSpPr>
          <p:cNvPr id="9" name="Shape 9"/>
          <p:cNvSpPr txBox="1">
            <a:spLocks noGrp="1"/>
          </p:cNvSpPr>
          <p:nvPr>
            <p:ph type="ctrTitle"/>
          </p:nvPr>
        </p:nvSpPr>
        <p:spPr>
          <a:xfrm>
            <a:off x="685800" y="1583342"/>
            <a:ext cx="7772400" cy="1159874"/>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10" name="Shape 10"/>
          <p:cNvSpPr txBox="1">
            <a:spLocks noGrp="1"/>
          </p:cNvSpPr>
          <p:nvPr>
            <p:ph type="subTitle" idx="1"/>
          </p:nvPr>
        </p:nvSpPr>
        <p:spPr>
          <a:xfrm>
            <a:off x="685800" y="2840053"/>
            <a:ext cx="7772400" cy="784800"/>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11" name="Shape 11"/>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3" name="Shape 63"/>
          <p:cNvSpPr txBox="1">
            <a:spLocks noGrp="1"/>
          </p:cNvSpPr>
          <p:nvPr>
            <p:ph type="body" idx="1"/>
          </p:nvPr>
        </p:nvSpPr>
        <p:spPr>
          <a:xfrm>
            <a:off x="457200" y="1200150"/>
            <a:ext cx="4038599" cy="339447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4" name="Shape 64"/>
          <p:cNvSpPr txBox="1">
            <a:spLocks noGrp="1"/>
          </p:cNvSpPr>
          <p:nvPr>
            <p:ph type="body" idx="2"/>
          </p:nvPr>
        </p:nvSpPr>
        <p:spPr>
          <a:xfrm>
            <a:off x="4648200" y="1200150"/>
            <a:ext cx="4038599" cy="339447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5" name="Shape 65"/>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6" name="Shape 66"/>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7" name="Shape 67"/>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68"/>
        <p:cNvGrpSpPr/>
        <p:nvPr/>
      </p:nvGrpSpPr>
      <p:grpSpPr>
        <a:xfrm>
          <a:off x="0" y="0"/>
          <a:ext cx="0" cy="0"/>
          <a:chOff x="0" y="0"/>
          <a:chExt cx="0" cy="0"/>
        </a:xfrm>
      </p:grpSpPr>
      <p:sp>
        <p:nvSpPr>
          <p:cNvPr id="69" name="Shape 69"/>
          <p:cNvSpPr txBox="1">
            <a:spLocks noGrp="1"/>
          </p:cNvSpPr>
          <p:nvPr>
            <p:ph type="ctrTitle"/>
          </p:nvPr>
        </p:nvSpPr>
        <p:spPr>
          <a:xfrm>
            <a:off x="685800" y="1597818"/>
            <a:ext cx="7772400" cy="1102518"/>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70" name="Shape 70"/>
          <p:cNvSpPr txBox="1">
            <a:spLocks noGrp="1"/>
          </p:cNvSpPr>
          <p:nvPr>
            <p:ph type="subTitle" idx="1"/>
          </p:nvPr>
        </p:nvSpPr>
        <p:spPr>
          <a:xfrm>
            <a:off x="1371600" y="2914650"/>
            <a:ext cx="6400799" cy="1314450"/>
          </a:xfrm>
          <a:prstGeom prst="rect">
            <a:avLst/>
          </a:prstGeom>
          <a:noFill/>
          <a:ln>
            <a:noFill/>
          </a:ln>
        </p:spPr>
        <p:txBody>
          <a:bodyPr lIns="91425" tIns="91425" rIns="91425" bIns="91425" anchor="t" anchorCtr="0"/>
          <a:lstStyle>
            <a:lvl1pPr marL="0" marR="0" indent="0" algn="ctr" rtl="0">
              <a:spcBef>
                <a:spcPts val="640"/>
              </a:spcBef>
              <a:buClr>
                <a:srgbClr val="888888"/>
              </a:buClr>
              <a:buFont typeface="Arial"/>
              <a:buNone/>
              <a:defRPr/>
            </a:lvl1pPr>
            <a:lvl2pPr marL="457200" marR="0" indent="0" algn="ctr" rtl="0">
              <a:spcBef>
                <a:spcPts val="560"/>
              </a:spcBef>
              <a:buClr>
                <a:srgbClr val="888888"/>
              </a:buClr>
              <a:buFont typeface="Arial"/>
              <a:buNone/>
              <a:defRPr/>
            </a:lvl2pPr>
            <a:lvl3pPr marL="914400" marR="0" indent="0" algn="ctr" rtl="0">
              <a:spcBef>
                <a:spcPts val="480"/>
              </a:spcBef>
              <a:buClr>
                <a:srgbClr val="888888"/>
              </a:buClr>
              <a:buFont typeface="Arial"/>
              <a:buNone/>
              <a:defRPr/>
            </a:lvl3pPr>
            <a:lvl4pPr marL="1371600" marR="0" indent="0" algn="ctr" rtl="0">
              <a:spcBef>
                <a:spcPts val="400"/>
              </a:spcBef>
              <a:buClr>
                <a:srgbClr val="888888"/>
              </a:buClr>
              <a:buFont typeface="Arial"/>
              <a:buNone/>
              <a:defRPr/>
            </a:lvl4pPr>
            <a:lvl5pPr marL="1828800" marR="0" indent="0" algn="ctr" rtl="0">
              <a:spcBef>
                <a:spcPts val="400"/>
              </a:spcBef>
              <a:buClr>
                <a:srgbClr val="888888"/>
              </a:buClr>
              <a:buFont typeface="Arial"/>
              <a:buNone/>
              <a:defRPr/>
            </a:lvl5pPr>
            <a:lvl6pPr marL="2286000" marR="0" indent="0" algn="ctr" rtl="0">
              <a:spcBef>
                <a:spcPts val="400"/>
              </a:spcBef>
              <a:buClr>
                <a:srgbClr val="888888"/>
              </a:buClr>
              <a:buFont typeface="Arial"/>
              <a:buNone/>
              <a:defRPr/>
            </a:lvl6pPr>
            <a:lvl7pPr marL="2743200" marR="0" indent="0" algn="ctr" rtl="0">
              <a:spcBef>
                <a:spcPts val="400"/>
              </a:spcBef>
              <a:buClr>
                <a:srgbClr val="888888"/>
              </a:buClr>
              <a:buFont typeface="Arial"/>
              <a:buNone/>
              <a:defRPr/>
            </a:lvl7pPr>
            <a:lvl8pPr marL="3200400" marR="0" indent="0" algn="ctr" rtl="0">
              <a:spcBef>
                <a:spcPts val="400"/>
              </a:spcBef>
              <a:buClr>
                <a:srgbClr val="888888"/>
              </a:buClr>
              <a:buFont typeface="Arial"/>
              <a:buNone/>
              <a:defRPr/>
            </a:lvl8pPr>
            <a:lvl9pPr marL="3657600" marR="0" indent="0" algn="ctr" rtl="0">
              <a:spcBef>
                <a:spcPts val="400"/>
              </a:spcBef>
              <a:buClr>
                <a:srgbClr val="888888"/>
              </a:buClr>
              <a:buFont typeface="Arial"/>
              <a:buNone/>
              <a:defRPr/>
            </a:lvl9pPr>
          </a:lstStyle>
          <a:p>
            <a:endParaRPr/>
          </a:p>
        </p:txBody>
      </p:sp>
      <p:sp>
        <p:nvSpPr>
          <p:cNvPr id="71" name="Shape 71"/>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2" name="Shape 72"/>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3" name="Shape 73"/>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rgbClr val="47534C"/>
              </a:buClr>
              <a:buFont typeface="Arial"/>
              <a:buNone/>
            </a:pPr>
            <a:endParaRPr sz="2800" b="0" i="0" u="none" strike="noStrike" cap="none" baseline="0">
              <a:solidFill>
                <a:srgbClr val="47534C"/>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1792288" y="3600450"/>
            <a:ext cx="5486399" cy="425053"/>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6" name="Shape 76"/>
          <p:cNvSpPr>
            <a:spLocks noGrp="1"/>
          </p:cNvSpPr>
          <p:nvPr>
            <p:ph type="pic" idx="2"/>
          </p:nvPr>
        </p:nvSpPr>
        <p:spPr>
          <a:xfrm>
            <a:off x="1792288" y="459581"/>
            <a:ext cx="5486399" cy="3086099"/>
          </a:xfrm>
          <a:prstGeom prst="rect">
            <a:avLst/>
          </a:prstGeom>
          <a:noFill/>
          <a:ln>
            <a:noFill/>
          </a:ln>
        </p:spPr>
      </p:sp>
      <p:sp>
        <p:nvSpPr>
          <p:cNvPr id="77" name="Shape 77"/>
          <p:cNvSpPr txBox="1">
            <a:spLocks noGrp="1"/>
          </p:cNvSpPr>
          <p:nvPr>
            <p:ph type="body" idx="1"/>
          </p:nvPr>
        </p:nvSpPr>
        <p:spPr>
          <a:xfrm>
            <a:off x="1792288" y="4025503"/>
            <a:ext cx="5486399" cy="603646"/>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78" name="Shape 78"/>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9" name="Shape 79"/>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0" name="Shape 80"/>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457200" y="204787"/>
            <a:ext cx="3008313" cy="871537"/>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3" name="Shape 83"/>
          <p:cNvSpPr txBox="1">
            <a:spLocks noGrp="1"/>
          </p:cNvSpPr>
          <p:nvPr>
            <p:ph type="body" idx="1"/>
          </p:nvPr>
        </p:nvSpPr>
        <p:spPr>
          <a:xfrm>
            <a:off x="3575050" y="204787"/>
            <a:ext cx="5111750" cy="4389834"/>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4" name="Shape 84"/>
          <p:cNvSpPr txBox="1">
            <a:spLocks noGrp="1"/>
          </p:cNvSpPr>
          <p:nvPr>
            <p:ph type="body" idx="2"/>
          </p:nvPr>
        </p:nvSpPr>
        <p:spPr>
          <a:xfrm>
            <a:off x="457200" y="1076325"/>
            <a:ext cx="3008313" cy="3518297"/>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85" name="Shape 85"/>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6" name="Shape 86"/>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7" name="Shape 87"/>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88"/>
        <p:cNvGrpSpPr/>
        <p:nvPr/>
      </p:nvGrpSpPr>
      <p:grpSpPr>
        <a:xfrm>
          <a:off x="0" y="0"/>
          <a:ext cx="0" cy="0"/>
          <a:chOff x="0" y="0"/>
          <a:chExt cx="0" cy="0"/>
        </a:xfrm>
      </p:grpSpPr>
      <p:sp>
        <p:nvSpPr>
          <p:cNvPr id="89" name="Shape 89"/>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0" name="Shape 90"/>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1" name="Shape 91"/>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92"/>
        <p:cNvGrpSpPr/>
        <p:nvPr/>
      </p:nvGrpSpPr>
      <p:grpSpPr>
        <a:xfrm>
          <a:off x="0" y="0"/>
          <a:ext cx="0" cy="0"/>
          <a:chOff x="0" y="0"/>
          <a:chExt cx="0" cy="0"/>
        </a:xfrm>
      </p:grpSpPr>
      <p:sp>
        <p:nvSpPr>
          <p:cNvPr id="93" name="Shape 93"/>
          <p:cNvSpPr txBox="1">
            <a:spLocks noGrp="1"/>
          </p:cNvSpPr>
          <p:nvPr>
            <p:ph type="title"/>
          </p:nvPr>
        </p:nvSpPr>
        <p:spPr>
          <a:xfrm>
            <a:off x="722312" y="3305175"/>
            <a:ext cx="7772400" cy="1021556"/>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94" name="Shape 94"/>
          <p:cNvSpPr txBox="1">
            <a:spLocks noGrp="1"/>
          </p:cNvSpPr>
          <p:nvPr>
            <p:ph type="body" idx="1"/>
          </p:nvPr>
        </p:nvSpPr>
        <p:spPr>
          <a:xfrm>
            <a:off x="722312" y="2180034"/>
            <a:ext cx="7772400" cy="1125140"/>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a:lvl1pPr>
            <a:lvl2pPr marL="457200" indent="0" rtl="0">
              <a:spcBef>
                <a:spcPts val="0"/>
              </a:spcBef>
              <a:buClr>
                <a:srgbClr val="888888"/>
              </a:buClr>
              <a:buFont typeface="Calibri"/>
              <a:buNone/>
              <a:defRPr/>
            </a:lvl2pPr>
            <a:lvl3pPr marL="914400" indent="0" rtl="0">
              <a:spcBef>
                <a:spcPts val="0"/>
              </a:spcBef>
              <a:buClr>
                <a:srgbClr val="888888"/>
              </a:buClr>
              <a:buFont typeface="Calibri"/>
              <a:buNone/>
              <a:defRPr/>
            </a:lvl3pPr>
            <a:lvl4pPr marL="1371600" indent="0" rtl="0">
              <a:spcBef>
                <a:spcPts val="0"/>
              </a:spcBef>
              <a:buClr>
                <a:srgbClr val="888888"/>
              </a:buClr>
              <a:buFont typeface="Calibri"/>
              <a:buNone/>
              <a:defRPr/>
            </a:lvl4pPr>
            <a:lvl5pPr marL="1828800" indent="0" rtl="0">
              <a:spcBef>
                <a:spcPts val="0"/>
              </a:spcBef>
              <a:buClr>
                <a:srgbClr val="888888"/>
              </a:buClr>
              <a:buFont typeface="Calibri"/>
              <a:buNone/>
              <a:defRPr/>
            </a:lvl5pPr>
            <a:lvl6pPr marL="2286000" indent="0" rtl="0">
              <a:spcBef>
                <a:spcPts val="0"/>
              </a:spcBef>
              <a:buClr>
                <a:srgbClr val="888888"/>
              </a:buClr>
              <a:buFont typeface="Calibri"/>
              <a:buNone/>
              <a:defRPr/>
            </a:lvl6pPr>
            <a:lvl7pPr marL="2743200" indent="0" rtl="0">
              <a:spcBef>
                <a:spcPts val="0"/>
              </a:spcBef>
              <a:buClr>
                <a:srgbClr val="888888"/>
              </a:buClr>
              <a:buFont typeface="Calibri"/>
              <a:buNone/>
              <a:defRPr/>
            </a:lvl7pPr>
            <a:lvl8pPr marL="3200400" indent="0" rtl="0">
              <a:spcBef>
                <a:spcPts val="0"/>
              </a:spcBef>
              <a:buClr>
                <a:srgbClr val="888888"/>
              </a:buClr>
              <a:buFont typeface="Calibri"/>
              <a:buNone/>
              <a:defRPr/>
            </a:lvl8pPr>
            <a:lvl9pPr marL="3657600" indent="0" rtl="0">
              <a:spcBef>
                <a:spcPts val="0"/>
              </a:spcBef>
              <a:buClr>
                <a:srgbClr val="888888"/>
              </a:buClr>
              <a:buFont typeface="Calibri"/>
              <a:buNone/>
              <a:defRPr/>
            </a:lvl9pPr>
          </a:lstStyle>
          <a:p>
            <a:endParaRPr/>
          </a:p>
        </p:txBody>
      </p:sp>
      <p:sp>
        <p:nvSpPr>
          <p:cNvPr id="95" name="Shape 95"/>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6" name="Shape 96"/>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97" name="Shape 97"/>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00" name="Shape 100"/>
          <p:cNvSpPr txBox="1">
            <a:spLocks noGrp="1"/>
          </p:cNvSpPr>
          <p:nvPr>
            <p:ph type="body" idx="1"/>
          </p:nvPr>
        </p:nvSpPr>
        <p:spPr>
          <a:xfrm>
            <a:off x="457200" y="1151334"/>
            <a:ext cx="4040187" cy="479821"/>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101" name="Shape 101"/>
          <p:cNvSpPr txBox="1">
            <a:spLocks noGrp="1"/>
          </p:cNvSpPr>
          <p:nvPr>
            <p:ph type="body" idx="2"/>
          </p:nvPr>
        </p:nvSpPr>
        <p:spPr>
          <a:xfrm>
            <a:off x="457200" y="1631156"/>
            <a:ext cx="4040187" cy="2963465"/>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02" name="Shape 102"/>
          <p:cNvSpPr txBox="1">
            <a:spLocks noGrp="1"/>
          </p:cNvSpPr>
          <p:nvPr>
            <p:ph type="body" idx="3"/>
          </p:nvPr>
        </p:nvSpPr>
        <p:spPr>
          <a:xfrm>
            <a:off x="4645025" y="1151334"/>
            <a:ext cx="4041774" cy="479821"/>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103" name="Shape 103"/>
          <p:cNvSpPr txBox="1">
            <a:spLocks noGrp="1"/>
          </p:cNvSpPr>
          <p:nvPr>
            <p:ph type="body" idx="4"/>
          </p:nvPr>
        </p:nvSpPr>
        <p:spPr>
          <a:xfrm>
            <a:off x="4645025" y="1631156"/>
            <a:ext cx="4041774" cy="2963465"/>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04" name="Shape 104"/>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05" name="Shape 105"/>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06" name="Shape 106"/>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07"/>
        <p:cNvGrpSpPr/>
        <p:nvPr/>
      </p:nvGrpSpPr>
      <p:grpSpPr>
        <a:xfrm>
          <a:off x="0" y="0"/>
          <a:ext cx="0" cy="0"/>
          <a:chOff x="0" y="0"/>
          <a:chExt cx="0" cy="0"/>
        </a:xfrm>
      </p:grpSpPr>
      <p:sp>
        <p:nvSpPr>
          <p:cNvPr id="108" name="Shape 108"/>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09" name="Shape 109"/>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10" name="Shape 110"/>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11" name="Shape 111"/>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112"/>
        <p:cNvGrpSpPr/>
        <p:nvPr/>
      </p:nvGrpSpPr>
      <p:grpSpPr>
        <a:xfrm>
          <a:off x="0" y="0"/>
          <a:ext cx="0" cy="0"/>
          <a:chOff x="0" y="0"/>
          <a:chExt cx="0" cy="0"/>
        </a:xfrm>
      </p:grpSpPr>
      <p:sp>
        <p:nvSpPr>
          <p:cNvPr id="113" name="Shape 113"/>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14" name="Shape 114"/>
          <p:cNvSpPr txBox="1">
            <a:spLocks noGrp="1"/>
          </p:cNvSpPr>
          <p:nvPr>
            <p:ph type="body" idx="1"/>
          </p:nvPr>
        </p:nvSpPr>
        <p:spPr>
          <a:xfrm rot="5400000">
            <a:off x="2874763" y="-1217414"/>
            <a:ext cx="3394472" cy="8229600"/>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a:lvl1pPr>
            <a:lvl2pPr marL="742950" indent="-107950" algn="l" rtl="0">
              <a:spcBef>
                <a:spcPts val="560"/>
              </a:spcBef>
              <a:buClr>
                <a:schemeClr val="dk1"/>
              </a:buClr>
              <a:buFont typeface="Arial"/>
              <a:buChar char="–"/>
              <a:defRPr/>
            </a:lvl2pPr>
            <a:lvl3pPr marL="1143000" indent="-76200" algn="l" rtl="0">
              <a:spcBef>
                <a:spcPts val="480"/>
              </a:spcBef>
              <a:buClr>
                <a:schemeClr val="dk1"/>
              </a:buClr>
              <a:buFont typeface="Arial"/>
              <a:buChar char="•"/>
              <a:defRPr/>
            </a:lvl3pPr>
            <a:lvl4pPr marL="1600200" indent="-101600" algn="l" rtl="0">
              <a:spcBef>
                <a:spcPts val="400"/>
              </a:spcBef>
              <a:buClr>
                <a:schemeClr val="dk1"/>
              </a:buClr>
              <a:buFont typeface="Arial"/>
              <a:buChar char="–"/>
              <a:defRPr/>
            </a:lvl4pPr>
            <a:lvl5pPr marL="2057400" indent="-101600" algn="l" rtl="0">
              <a:spcBef>
                <a:spcPts val="400"/>
              </a:spcBef>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115" name="Shape 115"/>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16" name="Shape 116"/>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17" name="Shape 117"/>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18"/>
        <p:cNvGrpSpPr/>
        <p:nvPr/>
      </p:nvGrpSpPr>
      <p:grpSpPr>
        <a:xfrm>
          <a:off x="0" y="0"/>
          <a:ext cx="0" cy="0"/>
          <a:chOff x="0" y="0"/>
          <a:chExt cx="0" cy="0"/>
        </a:xfrm>
      </p:grpSpPr>
      <p:sp>
        <p:nvSpPr>
          <p:cNvPr id="119" name="Shape 119"/>
          <p:cNvSpPr txBox="1">
            <a:spLocks noGrp="1"/>
          </p:cNvSpPr>
          <p:nvPr>
            <p:ph type="title"/>
          </p:nvPr>
        </p:nvSpPr>
        <p:spPr>
          <a:xfrm rot="5400000">
            <a:off x="5463777" y="1371600"/>
            <a:ext cx="4388643" cy="20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20" name="Shape 120"/>
          <p:cNvSpPr txBox="1">
            <a:spLocks noGrp="1"/>
          </p:cNvSpPr>
          <p:nvPr>
            <p:ph type="body" idx="1"/>
          </p:nvPr>
        </p:nvSpPr>
        <p:spPr>
          <a:xfrm rot="5400000">
            <a:off x="1272778" y="-609599"/>
            <a:ext cx="4388643" cy="6019799"/>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a:lvl1pPr>
            <a:lvl2pPr marL="742950" indent="-107950" algn="l" rtl="0">
              <a:spcBef>
                <a:spcPts val="560"/>
              </a:spcBef>
              <a:buClr>
                <a:schemeClr val="dk1"/>
              </a:buClr>
              <a:buFont typeface="Arial"/>
              <a:buChar char="–"/>
              <a:defRPr/>
            </a:lvl2pPr>
            <a:lvl3pPr marL="1143000" indent="-76200" algn="l" rtl="0">
              <a:spcBef>
                <a:spcPts val="480"/>
              </a:spcBef>
              <a:buClr>
                <a:schemeClr val="dk1"/>
              </a:buClr>
              <a:buFont typeface="Arial"/>
              <a:buChar char="•"/>
              <a:defRPr/>
            </a:lvl3pPr>
            <a:lvl4pPr marL="1600200" indent="-101600" algn="l" rtl="0">
              <a:spcBef>
                <a:spcPts val="400"/>
              </a:spcBef>
              <a:buClr>
                <a:schemeClr val="dk1"/>
              </a:buClr>
              <a:buFont typeface="Arial"/>
              <a:buChar char="–"/>
              <a:defRPr/>
            </a:lvl4pPr>
            <a:lvl5pPr marL="2057400" indent="-101600" algn="l" rtl="0">
              <a:spcBef>
                <a:spcPts val="400"/>
              </a:spcBef>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121" name="Shape 121"/>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22" name="Shape 122"/>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23" name="Shape 123"/>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2"/>
        <p:cNvGrpSpPr/>
        <p:nvPr/>
      </p:nvGrpSpPr>
      <p:grpSpPr>
        <a:xfrm>
          <a:off x="0" y="0"/>
          <a:ext cx="0" cy="0"/>
          <a:chOff x="0" y="0"/>
          <a:chExt cx="0" cy="0"/>
        </a:xfrm>
      </p:grpSpPr>
      <p:sp>
        <p:nvSpPr>
          <p:cNvPr id="13" name="Shape 13"/>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4" name="Shape 14"/>
          <p:cNvSpPr txBox="1">
            <a:spLocks noGrp="1"/>
          </p:cNvSpPr>
          <p:nvPr>
            <p:ph type="body" idx="1"/>
          </p:nvPr>
        </p:nvSpPr>
        <p:spPr>
          <a:xfrm>
            <a:off x="457200" y="1200150"/>
            <a:ext cx="8229600" cy="3725775"/>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69"/>
        <p:cNvGrpSpPr/>
        <p:nvPr/>
      </p:nvGrpSpPr>
      <p:grpSpPr>
        <a:xfrm>
          <a:off x="0" y="0"/>
          <a:ext cx="0" cy="0"/>
          <a:chOff x="0" y="0"/>
          <a:chExt cx="0" cy="0"/>
        </a:xfrm>
      </p:grpSpPr>
      <p:sp>
        <p:nvSpPr>
          <p:cNvPr id="170" name="Shape 170"/>
          <p:cNvSpPr txBox="1">
            <a:spLocks noGrp="1"/>
          </p:cNvSpPr>
          <p:nvPr>
            <p:ph type="ctrTitle"/>
          </p:nvPr>
        </p:nvSpPr>
        <p:spPr>
          <a:xfrm>
            <a:off x="685800" y="1597818"/>
            <a:ext cx="7772400" cy="1102518"/>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171" name="Shape 171"/>
          <p:cNvSpPr txBox="1">
            <a:spLocks noGrp="1"/>
          </p:cNvSpPr>
          <p:nvPr>
            <p:ph type="subTitle" idx="1"/>
          </p:nvPr>
        </p:nvSpPr>
        <p:spPr>
          <a:xfrm>
            <a:off x="1371600" y="2914650"/>
            <a:ext cx="6400799" cy="1314450"/>
          </a:xfrm>
          <a:prstGeom prst="rect">
            <a:avLst/>
          </a:prstGeom>
          <a:noFill/>
          <a:ln>
            <a:noFill/>
          </a:ln>
        </p:spPr>
        <p:txBody>
          <a:bodyPr lIns="91425" tIns="91425" rIns="91425" bIns="91425" anchor="t" anchorCtr="0"/>
          <a:lstStyle>
            <a:lvl1pPr marL="0" marR="0" indent="0" algn="ctr" rtl="0">
              <a:spcBef>
                <a:spcPts val="640"/>
              </a:spcBef>
              <a:spcAft>
                <a:spcPts val="0"/>
              </a:spcAft>
              <a:buClr>
                <a:srgbClr val="888888"/>
              </a:buClr>
              <a:buFont typeface="Arial"/>
              <a:buNone/>
              <a:defRPr/>
            </a:lvl1pPr>
            <a:lvl2pPr marL="457200" marR="0" indent="0" algn="ctr" rtl="0">
              <a:spcBef>
                <a:spcPts val="560"/>
              </a:spcBef>
              <a:spcAft>
                <a:spcPts val="0"/>
              </a:spcAft>
              <a:buClr>
                <a:srgbClr val="888888"/>
              </a:buClr>
              <a:buFont typeface="Arial"/>
              <a:buNone/>
              <a:defRPr/>
            </a:lvl2pPr>
            <a:lvl3pPr marL="914400" marR="0" indent="0" algn="ctr" rtl="0">
              <a:spcBef>
                <a:spcPts val="480"/>
              </a:spcBef>
              <a:spcAft>
                <a:spcPts val="0"/>
              </a:spcAft>
              <a:buClr>
                <a:srgbClr val="888888"/>
              </a:buClr>
              <a:buFont typeface="Arial"/>
              <a:buNone/>
              <a:defRPr/>
            </a:lvl3pPr>
            <a:lvl4pPr marL="1371600" marR="0" indent="0" algn="ctr" rtl="0">
              <a:spcBef>
                <a:spcPts val="400"/>
              </a:spcBef>
              <a:spcAft>
                <a:spcPts val="0"/>
              </a:spcAft>
              <a:buClr>
                <a:srgbClr val="888888"/>
              </a:buClr>
              <a:buFont typeface="Arial"/>
              <a:buNone/>
              <a:defRPr/>
            </a:lvl4pPr>
            <a:lvl5pPr marL="1828800" marR="0" indent="0" algn="ctr" rtl="0">
              <a:spcBef>
                <a:spcPts val="400"/>
              </a:spcBef>
              <a:spcAft>
                <a:spcPts val="0"/>
              </a:spcAft>
              <a:buClr>
                <a:srgbClr val="888888"/>
              </a:buClr>
              <a:buFont typeface="Arial"/>
              <a:buNone/>
              <a:defRPr/>
            </a:lvl5pPr>
            <a:lvl6pPr marL="2286000" marR="0" indent="0" algn="ctr" rtl="0">
              <a:spcBef>
                <a:spcPts val="400"/>
              </a:spcBef>
              <a:buClr>
                <a:srgbClr val="888888"/>
              </a:buClr>
              <a:buFont typeface="Arial"/>
              <a:buNone/>
              <a:defRPr/>
            </a:lvl6pPr>
            <a:lvl7pPr marL="2743200" marR="0" indent="0" algn="ctr" rtl="0">
              <a:spcBef>
                <a:spcPts val="400"/>
              </a:spcBef>
              <a:buClr>
                <a:srgbClr val="888888"/>
              </a:buClr>
              <a:buFont typeface="Arial"/>
              <a:buNone/>
              <a:defRPr/>
            </a:lvl7pPr>
            <a:lvl8pPr marL="3200400" marR="0" indent="0" algn="ctr" rtl="0">
              <a:spcBef>
                <a:spcPts val="400"/>
              </a:spcBef>
              <a:buClr>
                <a:srgbClr val="888888"/>
              </a:buClr>
              <a:buFont typeface="Arial"/>
              <a:buNone/>
              <a:defRPr/>
            </a:lvl8pPr>
            <a:lvl9pPr marL="3657600" marR="0" indent="0" algn="ctr" rtl="0">
              <a:spcBef>
                <a:spcPts val="400"/>
              </a:spcBef>
              <a:buClr>
                <a:srgbClr val="888888"/>
              </a:buClr>
              <a:buFont typeface="Arial"/>
              <a:buNone/>
              <a:defRPr/>
            </a:lvl9pPr>
          </a:lstStyle>
          <a:p>
            <a:endParaRPr/>
          </a:p>
        </p:txBody>
      </p:sp>
      <p:sp>
        <p:nvSpPr>
          <p:cNvPr id="172" name="Shape 172"/>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73" name="Shape 173"/>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74" name="Shape 174"/>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75"/>
        <p:cNvGrpSpPr/>
        <p:nvPr/>
      </p:nvGrpSpPr>
      <p:grpSpPr>
        <a:xfrm>
          <a:off x="0" y="0"/>
          <a:ext cx="0" cy="0"/>
          <a:chOff x="0" y="0"/>
          <a:chExt cx="0" cy="0"/>
        </a:xfrm>
      </p:grpSpPr>
      <p:sp>
        <p:nvSpPr>
          <p:cNvPr id="176" name="Shape 176"/>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77" name="Shape 177"/>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178" name="Shape 178"/>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79" name="Shape 179"/>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80" name="Shape 180"/>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81"/>
        <p:cNvGrpSpPr/>
        <p:nvPr/>
      </p:nvGrpSpPr>
      <p:grpSpPr>
        <a:xfrm>
          <a:off x="0" y="0"/>
          <a:ext cx="0" cy="0"/>
          <a:chOff x="0" y="0"/>
          <a:chExt cx="0" cy="0"/>
        </a:xfrm>
      </p:grpSpPr>
      <p:sp>
        <p:nvSpPr>
          <p:cNvPr id="182" name="Shape 182"/>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83" name="Shape 183"/>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84" name="Shape 184"/>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85"/>
        <p:cNvGrpSpPr/>
        <p:nvPr/>
      </p:nvGrpSpPr>
      <p:grpSpPr>
        <a:xfrm>
          <a:off x="0" y="0"/>
          <a:ext cx="0" cy="0"/>
          <a:chOff x="0" y="0"/>
          <a:chExt cx="0" cy="0"/>
        </a:xfrm>
      </p:grpSpPr>
      <p:sp>
        <p:nvSpPr>
          <p:cNvPr id="186" name="Shape 186"/>
          <p:cNvSpPr txBox="1">
            <a:spLocks noGrp="1"/>
          </p:cNvSpPr>
          <p:nvPr>
            <p:ph type="title"/>
          </p:nvPr>
        </p:nvSpPr>
        <p:spPr>
          <a:xfrm>
            <a:off x="722312" y="3305175"/>
            <a:ext cx="7772400" cy="1021556"/>
          </a:xfrm>
          <a:prstGeom prst="rect">
            <a:avLst/>
          </a:prstGeom>
          <a:noFill/>
          <a:ln>
            <a:noFill/>
          </a:ln>
        </p:spPr>
        <p:txBody>
          <a:bodyPr lIns="91425" tIns="91425" rIns="91425" bIns="91425" anchor="t"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87" name="Shape 187"/>
          <p:cNvSpPr txBox="1">
            <a:spLocks noGrp="1"/>
          </p:cNvSpPr>
          <p:nvPr>
            <p:ph type="body" idx="1"/>
          </p:nvPr>
        </p:nvSpPr>
        <p:spPr>
          <a:xfrm>
            <a:off x="722312" y="2180034"/>
            <a:ext cx="7772400" cy="1125140"/>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a:lvl1pPr>
            <a:lvl2pPr marL="457200" indent="0" rtl="0">
              <a:spcBef>
                <a:spcPts val="0"/>
              </a:spcBef>
              <a:buClr>
                <a:srgbClr val="888888"/>
              </a:buClr>
              <a:buFont typeface="Calibri"/>
              <a:buNone/>
              <a:defRPr/>
            </a:lvl2pPr>
            <a:lvl3pPr marL="914400" indent="0" rtl="0">
              <a:spcBef>
                <a:spcPts val="0"/>
              </a:spcBef>
              <a:buClr>
                <a:srgbClr val="888888"/>
              </a:buClr>
              <a:buFont typeface="Calibri"/>
              <a:buNone/>
              <a:defRPr/>
            </a:lvl3pPr>
            <a:lvl4pPr marL="1371600" indent="0" rtl="0">
              <a:spcBef>
                <a:spcPts val="0"/>
              </a:spcBef>
              <a:buClr>
                <a:srgbClr val="888888"/>
              </a:buClr>
              <a:buFont typeface="Calibri"/>
              <a:buNone/>
              <a:defRPr/>
            </a:lvl4pPr>
            <a:lvl5pPr marL="1828800" indent="0" rtl="0">
              <a:spcBef>
                <a:spcPts val="0"/>
              </a:spcBef>
              <a:buClr>
                <a:srgbClr val="888888"/>
              </a:buClr>
              <a:buFont typeface="Calibri"/>
              <a:buNone/>
              <a:defRPr/>
            </a:lvl5pPr>
            <a:lvl6pPr marL="2286000" indent="0" rtl="0">
              <a:spcBef>
                <a:spcPts val="0"/>
              </a:spcBef>
              <a:buClr>
                <a:srgbClr val="888888"/>
              </a:buClr>
              <a:buFont typeface="Calibri"/>
              <a:buNone/>
              <a:defRPr/>
            </a:lvl6pPr>
            <a:lvl7pPr marL="2743200" indent="0" rtl="0">
              <a:spcBef>
                <a:spcPts val="0"/>
              </a:spcBef>
              <a:buClr>
                <a:srgbClr val="888888"/>
              </a:buClr>
              <a:buFont typeface="Calibri"/>
              <a:buNone/>
              <a:defRPr/>
            </a:lvl7pPr>
            <a:lvl8pPr marL="3200400" indent="0" rtl="0">
              <a:spcBef>
                <a:spcPts val="0"/>
              </a:spcBef>
              <a:buClr>
                <a:srgbClr val="888888"/>
              </a:buClr>
              <a:buFont typeface="Calibri"/>
              <a:buNone/>
              <a:defRPr/>
            </a:lvl8pPr>
            <a:lvl9pPr marL="3657600" indent="0" rtl="0">
              <a:spcBef>
                <a:spcPts val="0"/>
              </a:spcBef>
              <a:buClr>
                <a:srgbClr val="888888"/>
              </a:buClr>
              <a:buFont typeface="Calibri"/>
              <a:buNone/>
              <a:defRPr/>
            </a:lvl9pPr>
          </a:lstStyle>
          <a:p>
            <a:endParaRPr/>
          </a:p>
        </p:txBody>
      </p:sp>
      <p:sp>
        <p:nvSpPr>
          <p:cNvPr id="188" name="Shape 188"/>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89" name="Shape 189"/>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90" name="Shape 190"/>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191"/>
        <p:cNvGrpSpPr/>
        <p:nvPr/>
      </p:nvGrpSpPr>
      <p:grpSpPr>
        <a:xfrm>
          <a:off x="0" y="0"/>
          <a:ext cx="0" cy="0"/>
          <a:chOff x="0" y="0"/>
          <a:chExt cx="0" cy="0"/>
        </a:xfrm>
      </p:grpSpPr>
      <p:sp>
        <p:nvSpPr>
          <p:cNvPr id="192" name="Shape 192"/>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193" name="Shape 193"/>
          <p:cNvSpPr txBox="1">
            <a:spLocks noGrp="1"/>
          </p:cNvSpPr>
          <p:nvPr>
            <p:ph type="body" idx="1"/>
          </p:nvPr>
        </p:nvSpPr>
        <p:spPr>
          <a:xfrm>
            <a:off x="457200" y="1200150"/>
            <a:ext cx="4038599" cy="339447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94" name="Shape 194"/>
          <p:cNvSpPr txBox="1">
            <a:spLocks noGrp="1"/>
          </p:cNvSpPr>
          <p:nvPr>
            <p:ph type="body" idx="2"/>
          </p:nvPr>
        </p:nvSpPr>
        <p:spPr>
          <a:xfrm>
            <a:off x="4648200" y="1200150"/>
            <a:ext cx="4038599" cy="3394472"/>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195" name="Shape 195"/>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96" name="Shape 196"/>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97" name="Shape 197"/>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00" name="Shape 200"/>
          <p:cNvSpPr txBox="1">
            <a:spLocks noGrp="1"/>
          </p:cNvSpPr>
          <p:nvPr>
            <p:ph type="body" idx="1"/>
          </p:nvPr>
        </p:nvSpPr>
        <p:spPr>
          <a:xfrm>
            <a:off x="457200" y="1151334"/>
            <a:ext cx="4040187" cy="479821"/>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201" name="Shape 201"/>
          <p:cNvSpPr txBox="1">
            <a:spLocks noGrp="1"/>
          </p:cNvSpPr>
          <p:nvPr>
            <p:ph type="body" idx="2"/>
          </p:nvPr>
        </p:nvSpPr>
        <p:spPr>
          <a:xfrm>
            <a:off x="457200" y="1631156"/>
            <a:ext cx="4040187" cy="2963465"/>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02" name="Shape 202"/>
          <p:cNvSpPr txBox="1">
            <a:spLocks noGrp="1"/>
          </p:cNvSpPr>
          <p:nvPr>
            <p:ph type="body" idx="3"/>
          </p:nvPr>
        </p:nvSpPr>
        <p:spPr>
          <a:xfrm>
            <a:off x="4645025" y="1151334"/>
            <a:ext cx="4041774" cy="479821"/>
          </a:xfrm>
          <a:prstGeom prst="rect">
            <a:avLst/>
          </a:prstGeom>
          <a:noFill/>
          <a:ln>
            <a:noFill/>
          </a:ln>
        </p:spPr>
        <p:txBody>
          <a:bodyPr lIns="91425" tIns="91425" rIns="91425" bIns="91425" anchor="b"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203" name="Shape 203"/>
          <p:cNvSpPr txBox="1">
            <a:spLocks noGrp="1"/>
          </p:cNvSpPr>
          <p:nvPr>
            <p:ph type="body" idx="4"/>
          </p:nvPr>
        </p:nvSpPr>
        <p:spPr>
          <a:xfrm>
            <a:off x="4645025" y="1631156"/>
            <a:ext cx="4041774" cy="2963465"/>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04" name="Shape 204"/>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05" name="Shape 205"/>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06" name="Shape 206"/>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07"/>
        <p:cNvGrpSpPr/>
        <p:nvPr/>
      </p:nvGrpSpPr>
      <p:grpSpPr>
        <a:xfrm>
          <a:off x="0" y="0"/>
          <a:ext cx="0" cy="0"/>
          <a:chOff x="0" y="0"/>
          <a:chExt cx="0" cy="0"/>
        </a:xfrm>
      </p:grpSpPr>
      <p:sp>
        <p:nvSpPr>
          <p:cNvPr id="208" name="Shape 208"/>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09" name="Shape 209"/>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10" name="Shape 210"/>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11" name="Shape 211"/>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457200" y="204787"/>
            <a:ext cx="3008313" cy="871537"/>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14" name="Shape 214"/>
          <p:cNvSpPr txBox="1">
            <a:spLocks noGrp="1"/>
          </p:cNvSpPr>
          <p:nvPr>
            <p:ph type="body" idx="1"/>
          </p:nvPr>
        </p:nvSpPr>
        <p:spPr>
          <a:xfrm>
            <a:off x="3575050" y="204787"/>
            <a:ext cx="5111750" cy="4389834"/>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15" name="Shape 215"/>
          <p:cNvSpPr txBox="1">
            <a:spLocks noGrp="1"/>
          </p:cNvSpPr>
          <p:nvPr>
            <p:ph type="body" idx="2"/>
          </p:nvPr>
        </p:nvSpPr>
        <p:spPr>
          <a:xfrm>
            <a:off x="457200" y="1076325"/>
            <a:ext cx="3008313" cy="3518297"/>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216" name="Shape 216"/>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17" name="Shape 217"/>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18" name="Shape 218"/>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219"/>
        <p:cNvGrpSpPr/>
        <p:nvPr/>
      </p:nvGrpSpPr>
      <p:grpSpPr>
        <a:xfrm>
          <a:off x="0" y="0"/>
          <a:ext cx="0" cy="0"/>
          <a:chOff x="0" y="0"/>
          <a:chExt cx="0" cy="0"/>
        </a:xfrm>
      </p:grpSpPr>
      <p:sp>
        <p:nvSpPr>
          <p:cNvPr id="220" name="Shape 220"/>
          <p:cNvSpPr txBox="1">
            <a:spLocks noGrp="1"/>
          </p:cNvSpPr>
          <p:nvPr>
            <p:ph type="title"/>
          </p:nvPr>
        </p:nvSpPr>
        <p:spPr>
          <a:xfrm>
            <a:off x="1792288" y="3600450"/>
            <a:ext cx="5486399" cy="425053"/>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21" name="Shape 221"/>
          <p:cNvSpPr>
            <a:spLocks noGrp="1"/>
          </p:cNvSpPr>
          <p:nvPr>
            <p:ph type="pic" idx="2"/>
          </p:nvPr>
        </p:nvSpPr>
        <p:spPr>
          <a:xfrm>
            <a:off x="1792288" y="459581"/>
            <a:ext cx="5486399" cy="3086099"/>
          </a:xfrm>
          <a:prstGeom prst="rect">
            <a:avLst/>
          </a:prstGeom>
          <a:noFill/>
          <a:ln>
            <a:noFill/>
          </a:ln>
        </p:spPr>
      </p:sp>
      <p:sp>
        <p:nvSpPr>
          <p:cNvPr id="222" name="Shape 222"/>
          <p:cNvSpPr txBox="1">
            <a:spLocks noGrp="1"/>
          </p:cNvSpPr>
          <p:nvPr>
            <p:ph type="body" idx="1"/>
          </p:nvPr>
        </p:nvSpPr>
        <p:spPr>
          <a:xfrm>
            <a:off x="1792288" y="4025503"/>
            <a:ext cx="5486399" cy="603646"/>
          </a:xfrm>
          <a:prstGeom prst="rect">
            <a:avLst/>
          </a:prstGeom>
          <a:noFill/>
          <a:ln>
            <a:noFill/>
          </a:ln>
        </p:spPr>
        <p:txBody>
          <a:bodyPr lIns="91425" tIns="91425" rIns="91425" bIns="91425" anchor="t" anchorCtr="0"/>
          <a:lstStyle>
            <a:lvl1pPr marL="0" indent="0" rtl="0">
              <a:spcBef>
                <a:spcPts val="0"/>
              </a:spcBef>
              <a:buFont typeface="Calibri"/>
              <a:buNone/>
              <a:defRPr/>
            </a:lvl1pPr>
            <a:lvl2pPr marL="457200" indent="0" rtl="0">
              <a:spcBef>
                <a:spcPts val="0"/>
              </a:spcBef>
              <a:buFont typeface="Calibri"/>
              <a:buNone/>
              <a:defRPr/>
            </a:lvl2pPr>
            <a:lvl3pPr marL="914400" indent="0" rtl="0">
              <a:spcBef>
                <a:spcPts val="0"/>
              </a:spcBef>
              <a:buFont typeface="Calibri"/>
              <a:buNone/>
              <a:defRPr/>
            </a:lvl3pPr>
            <a:lvl4pPr marL="1371600" indent="0" rtl="0">
              <a:spcBef>
                <a:spcPts val="0"/>
              </a:spcBef>
              <a:buFont typeface="Calibri"/>
              <a:buNone/>
              <a:defRPr/>
            </a:lvl4pPr>
            <a:lvl5pPr marL="1828800" indent="0" rtl="0">
              <a:spcBef>
                <a:spcPts val="0"/>
              </a:spcBef>
              <a:buFont typeface="Calibri"/>
              <a:buNone/>
              <a:defRPr/>
            </a:lvl5pPr>
            <a:lvl6pPr marL="2286000" indent="0" rtl="0">
              <a:spcBef>
                <a:spcPts val="0"/>
              </a:spcBef>
              <a:buFont typeface="Calibri"/>
              <a:buNone/>
              <a:defRPr/>
            </a:lvl6pPr>
            <a:lvl7pPr marL="2743200" indent="0" rtl="0">
              <a:spcBef>
                <a:spcPts val="0"/>
              </a:spcBef>
              <a:buFont typeface="Calibri"/>
              <a:buNone/>
              <a:defRPr/>
            </a:lvl7pPr>
            <a:lvl8pPr marL="3200400" indent="0" rtl="0">
              <a:spcBef>
                <a:spcPts val="0"/>
              </a:spcBef>
              <a:buFont typeface="Calibri"/>
              <a:buNone/>
              <a:defRPr/>
            </a:lvl8pPr>
            <a:lvl9pPr marL="3657600" indent="0" rtl="0">
              <a:spcBef>
                <a:spcPts val="0"/>
              </a:spcBef>
              <a:buFont typeface="Calibri"/>
              <a:buNone/>
              <a:defRPr/>
            </a:lvl9pPr>
          </a:lstStyle>
          <a:p>
            <a:endParaRPr/>
          </a:p>
        </p:txBody>
      </p:sp>
      <p:sp>
        <p:nvSpPr>
          <p:cNvPr id="223" name="Shape 223"/>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24" name="Shape 224"/>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25" name="Shape 225"/>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28" name="Shape 228"/>
          <p:cNvSpPr txBox="1">
            <a:spLocks noGrp="1"/>
          </p:cNvSpPr>
          <p:nvPr>
            <p:ph type="body" idx="1"/>
          </p:nvPr>
        </p:nvSpPr>
        <p:spPr>
          <a:xfrm rot="5400000">
            <a:off x="2874763" y="-1217414"/>
            <a:ext cx="3394472" cy="8229600"/>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229" name="Shape 229"/>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30" name="Shape 230"/>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31" name="Shape 231"/>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8" name="Shape 18"/>
          <p:cNvSpPr txBox="1">
            <a:spLocks noGrp="1"/>
          </p:cNvSpPr>
          <p:nvPr>
            <p:ph type="body" idx="1"/>
          </p:nvPr>
        </p:nvSpPr>
        <p:spPr>
          <a:xfrm>
            <a:off x="457200" y="1200150"/>
            <a:ext cx="3994500" cy="3725775"/>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9" name="Shape 19"/>
          <p:cNvSpPr txBox="1">
            <a:spLocks noGrp="1"/>
          </p:cNvSpPr>
          <p:nvPr>
            <p:ph type="body" idx="2"/>
          </p:nvPr>
        </p:nvSpPr>
        <p:spPr>
          <a:xfrm>
            <a:off x="4692273" y="1200150"/>
            <a:ext cx="3994500" cy="3725775"/>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0" name="Shape 20"/>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232"/>
        <p:cNvGrpSpPr/>
        <p:nvPr/>
      </p:nvGrpSpPr>
      <p:grpSpPr>
        <a:xfrm>
          <a:off x="0" y="0"/>
          <a:ext cx="0" cy="0"/>
          <a:chOff x="0" y="0"/>
          <a:chExt cx="0" cy="0"/>
        </a:xfrm>
      </p:grpSpPr>
      <p:sp>
        <p:nvSpPr>
          <p:cNvPr id="233" name="Shape 233"/>
          <p:cNvSpPr txBox="1">
            <a:spLocks noGrp="1"/>
          </p:cNvSpPr>
          <p:nvPr>
            <p:ph type="title"/>
          </p:nvPr>
        </p:nvSpPr>
        <p:spPr>
          <a:xfrm rot="5400000">
            <a:off x="5463777" y="1371600"/>
            <a:ext cx="4388643" cy="2057400"/>
          </a:xfrm>
          <a:prstGeom prst="rect">
            <a:avLst/>
          </a:prstGeom>
          <a:noFill/>
          <a:ln>
            <a:noFill/>
          </a:ln>
        </p:spPr>
        <p:txBody>
          <a:bodyPr lIns="91425" tIns="91425" rIns="91425" bIns="91425" anchor="ctr" anchorCtr="0"/>
          <a:lstStyle>
            <a:lvl1pPr algn="ctr" rtl="0">
              <a:spcBef>
                <a:spcPts val="0"/>
              </a:spcBef>
              <a:spcAft>
                <a:spcPts val="0"/>
              </a:spcAft>
              <a:defRPr/>
            </a:lvl1pPr>
            <a:lvl2pPr algn="ctr" rtl="0">
              <a:spcBef>
                <a:spcPts val="0"/>
              </a:spcBef>
              <a:spcAft>
                <a:spcPts val="0"/>
              </a:spcAft>
              <a:defRPr/>
            </a:lvl2pPr>
            <a:lvl3pPr algn="ctr" rtl="0">
              <a:spcBef>
                <a:spcPts val="0"/>
              </a:spcBef>
              <a:spcAft>
                <a:spcPts val="0"/>
              </a:spcAft>
              <a:defRPr/>
            </a:lvl3pPr>
            <a:lvl4pPr algn="ctr" rtl="0">
              <a:spcBef>
                <a:spcPts val="0"/>
              </a:spcBef>
              <a:spcAft>
                <a:spcPts val="0"/>
              </a:spcAft>
              <a:defRPr/>
            </a:lvl4pPr>
            <a:lvl5pPr algn="ctr" rtl="0">
              <a:spcBef>
                <a:spcPts val="0"/>
              </a:spcBef>
              <a:spcAft>
                <a:spcPts val="0"/>
              </a:spcAft>
              <a:defRPr/>
            </a:lvl5pPr>
            <a:lvl6pPr marL="457200" algn="ctr" rtl="0">
              <a:spcBef>
                <a:spcPts val="0"/>
              </a:spcBef>
              <a:spcAft>
                <a:spcPts val="0"/>
              </a:spcAft>
              <a:defRPr/>
            </a:lvl6pPr>
            <a:lvl7pPr marL="914400" algn="ctr" rtl="0">
              <a:spcBef>
                <a:spcPts val="0"/>
              </a:spcBef>
              <a:spcAft>
                <a:spcPts val="0"/>
              </a:spcAft>
              <a:defRPr/>
            </a:lvl7pPr>
            <a:lvl8pPr marL="1371600" algn="ctr" rtl="0">
              <a:spcBef>
                <a:spcPts val="0"/>
              </a:spcBef>
              <a:spcAft>
                <a:spcPts val="0"/>
              </a:spcAft>
              <a:defRPr/>
            </a:lvl8pPr>
            <a:lvl9pPr marL="1828800" algn="ctr" rtl="0">
              <a:spcBef>
                <a:spcPts val="0"/>
              </a:spcBef>
              <a:spcAft>
                <a:spcPts val="0"/>
              </a:spcAft>
              <a:defRPr/>
            </a:lvl9pPr>
          </a:lstStyle>
          <a:p>
            <a:endParaRPr/>
          </a:p>
        </p:txBody>
      </p:sp>
      <p:sp>
        <p:nvSpPr>
          <p:cNvPr id="234" name="Shape 234"/>
          <p:cNvSpPr txBox="1">
            <a:spLocks noGrp="1"/>
          </p:cNvSpPr>
          <p:nvPr>
            <p:ph type="body" idx="1"/>
          </p:nvPr>
        </p:nvSpPr>
        <p:spPr>
          <a:xfrm rot="5400000">
            <a:off x="1272778" y="-609599"/>
            <a:ext cx="4388643" cy="6019799"/>
          </a:xfrm>
          <a:prstGeom prst="rect">
            <a:avLst/>
          </a:prstGeom>
          <a:noFill/>
          <a:ln>
            <a:noFill/>
          </a:ln>
        </p:spPr>
        <p:txBody>
          <a:bodyPr lIns="91425" tIns="91425" rIns="91425" bIns="91425" anchor="t" anchorCtr="0"/>
          <a:lstStyle>
            <a:lvl1pPr marL="342900" indent="-139700" algn="l" rtl="0">
              <a:spcBef>
                <a:spcPts val="640"/>
              </a:spcBef>
              <a:spcAft>
                <a:spcPts val="0"/>
              </a:spcAft>
              <a:buClr>
                <a:schemeClr val="dk1"/>
              </a:buClr>
              <a:buFont typeface="Arial"/>
              <a:buChar char="•"/>
              <a:defRPr/>
            </a:lvl1pPr>
            <a:lvl2pPr marL="742950" indent="-107950" algn="l" rtl="0">
              <a:spcBef>
                <a:spcPts val="560"/>
              </a:spcBef>
              <a:spcAft>
                <a:spcPts val="0"/>
              </a:spcAft>
              <a:buClr>
                <a:schemeClr val="dk1"/>
              </a:buClr>
              <a:buFont typeface="Arial"/>
              <a:buChar char="–"/>
              <a:defRPr/>
            </a:lvl2pPr>
            <a:lvl3pPr marL="1143000" indent="-76200" algn="l" rtl="0">
              <a:spcBef>
                <a:spcPts val="480"/>
              </a:spcBef>
              <a:spcAft>
                <a:spcPts val="0"/>
              </a:spcAft>
              <a:buClr>
                <a:schemeClr val="dk1"/>
              </a:buClr>
              <a:buFont typeface="Arial"/>
              <a:buChar char="•"/>
              <a:defRPr/>
            </a:lvl3pPr>
            <a:lvl4pPr marL="1600200" indent="-101600" algn="l" rtl="0">
              <a:spcBef>
                <a:spcPts val="400"/>
              </a:spcBef>
              <a:spcAft>
                <a:spcPts val="0"/>
              </a:spcAft>
              <a:buClr>
                <a:schemeClr val="dk1"/>
              </a:buClr>
              <a:buFont typeface="Arial"/>
              <a:buChar char="–"/>
              <a:defRPr/>
            </a:lvl4pPr>
            <a:lvl5pPr marL="2057400" indent="-101600" algn="l" rtl="0">
              <a:spcBef>
                <a:spcPts val="400"/>
              </a:spcBef>
              <a:spcAft>
                <a:spcPts val="0"/>
              </a:spcAft>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235" name="Shape 235"/>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36" name="Shape 236"/>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37" name="Shape 237"/>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258"/>
        <p:cNvGrpSpPr/>
        <p:nvPr/>
      </p:nvGrpSpPr>
      <p:grpSpPr>
        <a:xfrm>
          <a:off x="0" y="0"/>
          <a:ext cx="0" cy="0"/>
          <a:chOff x="0" y="0"/>
          <a:chExt cx="0" cy="0"/>
        </a:xfrm>
      </p:grpSpPr>
      <p:sp>
        <p:nvSpPr>
          <p:cNvPr id="259" name="Shape 259"/>
          <p:cNvSpPr txBox="1">
            <a:spLocks noGrp="1"/>
          </p:cNvSpPr>
          <p:nvPr>
            <p:ph type="subTitle" idx="1"/>
          </p:nvPr>
        </p:nvSpPr>
        <p:spPr>
          <a:xfrm>
            <a:off x="685800" y="2840053"/>
            <a:ext cx="7772400" cy="784799"/>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
        <p:nvSpPr>
          <p:cNvPr id="260" name="Shape 260"/>
          <p:cNvSpPr txBox="1">
            <a:spLocks noGrp="1"/>
          </p:cNvSpPr>
          <p:nvPr>
            <p:ph type="ctrTitle"/>
          </p:nvPr>
        </p:nvSpPr>
        <p:spPr>
          <a:xfrm>
            <a:off x="685800" y="1583342"/>
            <a:ext cx="7772400" cy="1159799"/>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261" name="Shape 261"/>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262"/>
        <p:cNvGrpSpPr/>
        <p:nvPr/>
      </p:nvGrpSpPr>
      <p:grpSpPr>
        <a:xfrm>
          <a:off x="0" y="0"/>
          <a:ext cx="0" cy="0"/>
          <a:chOff x="0" y="0"/>
          <a:chExt cx="0" cy="0"/>
        </a:xfrm>
      </p:grpSpPr>
      <p:sp>
        <p:nvSpPr>
          <p:cNvPr id="263" name="Shape 263"/>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64" name="Shape 264"/>
          <p:cNvSpPr txBox="1">
            <a:spLocks noGrp="1"/>
          </p:cNvSpPr>
          <p:nvPr>
            <p:ph type="body" idx="1"/>
          </p:nvPr>
        </p:nvSpPr>
        <p:spPr>
          <a:xfrm>
            <a:off x="457200" y="1200150"/>
            <a:ext cx="82296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65" name="Shape 265"/>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66"/>
        <p:cNvGrpSpPr/>
        <p:nvPr/>
      </p:nvGrpSpPr>
      <p:grpSpPr>
        <a:xfrm>
          <a:off x="0" y="0"/>
          <a:ext cx="0" cy="0"/>
          <a:chOff x="0" y="0"/>
          <a:chExt cx="0" cy="0"/>
        </a:xfrm>
      </p:grpSpPr>
      <p:sp>
        <p:nvSpPr>
          <p:cNvPr id="267" name="Shape 267"/>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68" name="Shape 268"/>
          <p:cNvSpPr txBox="1">
            <a:spLocks noGrp="1"/>
          </p:cNvSpPr>
          <p:nvPr>
            <p:ph type="body" idx="1"/>
          </p:nvPr>
        </p:nvSpPr>
        <p:spPr>
          <a:xfrm>
            <a:off x="457200"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69" name="Shape 269"/>
          <p:cNvSpPr txBox="1">
            <a:spLocks noGrp="1"/>
          </p:cNvSpPr>
          <p:nvPr>
            <p:ph type="body" idx="2"/>
          </p:nvPr>
        </p:nvSpPr>
        <p:spPr>
          <a:xfrm>
            <a:off x="4692273" y="1200150"/>
            <a:ext cx="3994500" cy="3725699"/>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70" name="Shape 270"/>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71"/>
        <p:cNvGrpSpPr/>
        <p:nvPr/>
      </p:nvGrpSpPr>
      <p:grpSpPr>
        <a:xfrm>
          <a:off x="0" y="0"/>
          <a:ext cx="0" cy="0"/>
          <a:chOff x="0" y="0"/>
          <a:chExt cx="0" cy="0"/>
        </a:xfrm>
      </p:grpSpPr>
      <p:sp>
        <p:nvSpPr>
          <p:cNvPr id="272" name="Shape 272"/>
          <p:cNvSpPr txBox="1">
            <a:spLocks noGrp="1"/>
          </p:cNvSpPr>
          <p:nvPr>
            <p:ph type="title"/>
          </p:nvPr>
        </p:nvSpPr>
        <p:spPr>
          <a:xfrm>
            <a:off x="457200" y="205978"/>
            <a:ext cx="8229600" cy="8574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73" name="Shape 273"/>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Caption">
    <p:spTree>
      <p:nvGrpSpPr>
        <p:cNvPr id="1" name="Shape 274"/>
        <p:cNvGrpSpPr/>
        <p:nvPr/>
      </p:nvGrpSpPr>
      <p:grpSpPr>
        <a:xfrm>
          <a:off x="0" y="0"/>
          <a:ext cx="0" cy="0"/>
          <a:chOff x="0" y="0"/>
          <a:chExt cx="0" cy="0"/>
        </a:xfrm>
      </p:grpSpPr>
      <p:sp>
        <p:nvSpPr>
          <p:cNvPr id="275" name="Shape 275"/>
          <p:cNvSpPr txBox="1">
            <a:spLocks noGrp="1"/>
          </p:cNvSpPr>
          <p:nvPr>
            <p:ph type="body" idx="1"/>
          </p:nvPr>
        </p:nvSpPr>
        <p:spPr>
          <a:xfrm>
            <a:off x="457200" y="4406309"/>
            <a:ext cx="8229600" cy="519599"/>
          </a:xfrm>
          <a:prstGeom prst="rect">
            <a:avLst/>
          </a:prstGeom>
        </p:spPr>
        <p:txBody>
          <a:bodyPr lIns="91425" tIns="91425" rIns="91425" bIns="91425" anchor="t" anchorCtr="0"/>
          <a:lstStyle>
            <a:lvl1pPr algn="ctr">
              <a:spcBef>
                <a:spcPts val="0"/>
              </a:spcBef>
              <a:buClr>
                <a:schemeClr val="dk1"/>
              </a:buClr>
              <a:buSzPct val="100000"/>
              <a:buNone/>
              <a:defRPr sz="1800">
                <a:solidFill>
                  <a:schemeClr val="dk1"/>
                </a:solidFill>
              </a:defRPr>
            </a:lvl1pPr>
          </a:lstStyle>
          <a:p>
            <a:endParaRPr/>
          </a:p>
        </p:txBody>
      </p:sp>
      <p:sp>
        <p:nvSpPr>
          <p:cNvPr id="276" name="Shape 276"/>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7"/>
        <p:cNvGrpSpPr/>
        <p:nvPr/>
      </p:nvGrpSpPr>
      <p:grpSpPr>
        <a:xfrm>
          <a:off x="0" y="0"/>
          <a:ext cx="0" cy="0"/>
          <a:chOff x="0" y="0"/>
          <a:chExt cx="0" cy="0"/>
        </a:xfrm>
      </p:grpSpPr>
      <p:sp>
        <p:nvSpPr>
          <p:cNvPr id="278" name="Shape 278"/>
          <p:cNvSpPr txBox="1">
            <a:spLocks noGrp="1"/>
          </p:cNvSpPr>
          <p:nvPr>
            <p:ph type="sldNum" idx="12"/>
          </p:nvPr>
        </p:nvSpPr>
        <p:spPr>
          <a:xfrm>
            <a:off x="8556791" y="4749850"/>
            <a:ext cx="548699" cy="393600"/>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05978"/>
            <a:ext cx="8229600" cy="85725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23" name="Shape 23"/>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24"/>
        <p:cNvGrpSpPr/>
        <p:nvPr/>
      </p:nvGrpSpPr>
      <p:grpSpPr>
        <a:xfrm>
          <a:off x="0" y="0"/>
          <a:ext cx="0" cy="0"/>
          <a:chOff x="0" y="0"/>
          <a:chExt cx="0" cy="0"/>
        </a:xfrm>
      </p:grpSpPr>
      <p:sp>
        <p:nvSpPr>
          <p:cNvPr id="25" name="Shape 25"/>
          <p:cNvSpPr txBox="1">
            <a:spLocks noGrp="1"/>
          </p:cNvSpPr>
          <p:nvPr>
            <p:ph type="body" idx="1"/>
          </p:nvPr>
        </p:nvSpPr>
        <p:spPr>
          <a:xfrm>
            <a:off x="457200" y="4406309"/>
            <a:ext cx="8229600" cy="519525"/>
          </a:xfrm>
          <a:prstGeom prst="rect">
            <a:avLst/>
          </a:prstGeom>
        </p:spPr>
        <p:txBody>
          <a:bodyPr lIns="91425" tIns="91425" rIns="91425" bIns="91425" anchor="t" anchorCtr="0"/>
          <a:lstStyle>
            <a:lvl1pPr algn="ctr">
              <a:spcBef>
                <a:spcPts val="360"/>
              </a:spcBef>
              <a:buSzPct val="100000"/>
              <a:buNone/>
              <a:defRPr sz="1800"/>
            </a:lvl1pPr>
          </a:lstStyle>
          <a:p>
            <a:endParaRPr/>
          </a:p>
        </p:txBody>
      </p:sp>
      <p:sp>
        <p:nvSpPr>
          <p:cNvPr id="26" name="Shape 26"/>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7"/>
        <p:cNvGrpSpPr/>
        <p:nvPr/>
      </p:nvGrpSpPr>
      <p:grpSpPr>
        <a:xfrm>
          <a:off x="0" y="0"/>
          <a:ext cx="0" cy="0"/>
          <a:chOff x="0" y="0"/>
          <a:chExt cx="0" cy="0"/>
        </a:xfrm>
      </p:grpSpPr>
      <p:sp>
        <p:nvSpPr>
          <p:cNvPr id="28" name="Shape 28"/>
          <p:cNvSpPr txBox="1">
            <a:spLocks noGrp="1"/>
          </p:cNvSpPr>
          <p:nvPr>
            <p:ph type="sldNum" idx="12"/>
          </p:nvPr>
        </p:nvSpPr>
        <p:spPr>
          <a:xfrm>
            <a:off x="8556791" y="4749850"/>
            <a:ext cx="548699" cy="393524"/>
          </a:xfrm>
          <a:prstGeom prst="rect">
            <a:avLst/>
          </a:prstGeom>
        </p:spPr>
        <p:txBody>
          <a:bodyPr lIns="91425" tIns="91425" rIns="91425" bIns="91425" anchor="ctr" anchorCtr="0">
            <a:noAutofit/>
          </a:bodyPr>
          <a:lstStyle/>
          <a:p>
            <a:pPr>
              <a:spcBef>
                <a:spcPts val="0"/>
              </a:spcBef>
              <a:buNone/>
            </a:pPr>
            <a:fld id="{00000000-1234-1234-1234-123412341234}" type="slidenum">
              <a:rPr lang="en"/>
              <a:pPr>
                <a:spcBef>
                  <a:spcPts val="0"/>
                </a:spcBef>
                <a:buNone/>
              </a:pPr>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57200" y="400050"/>
            <a:ext cx="8229600" cy="742949"/>
          </a:xfrm>
          <a:prstGeom prst="rect">
            <a:avLst/>
          </a:prstGeom>
          <a:noFill/>
          <a:ln>
            <a:noFill/>
          </a:ln>
        </p:spPr>
        <p:txBody>
          <a:bodyPr lIns="91425" tIns="91425" rIns="91425" bIns="91425" anchor="ctr" anchorCtr="0"/>
          <a:lstStyle>
            <a:lvl1pPr algn="l" rtl="0">
              <a:spcBef>
                <a:spcPts val="0"/>
              </a:spcBef>
              <a:buClr>
                <a:schemeClr val="dk2"/>
              </a:buClr>
              <a:buFont typeface="Arial"/>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1" name="Shape 31"/>
          <p:cNvSpPr txBox="1">
            <a:spLocks noGrp="1"/>
          </p:cNvSpPr>
          <p:nvPr>
            <p:ph type="body" idx="1"/>
          </p:nvPr>
        </p:nvSpPr>
        <p:spPr>
          <a:xfrm>
            <a:off x="457200" y="1200150"/>
            <a:ext cx="8229600" cy="3657600"/>
          </a:xfrm>
          <a:prstGeom prst="rect">
            <a:avLst/>
          </a:prstGeom>
          <a:noFill/>
          <a:ln>
            <a:noFill/>
          </a:ln>
        </p:spPr>
        <p:txBody>
          <a:bodyPr lIns="91425" tIns="91425" rIns="91425" bIns="91425" anchor="t" anchorCtr="0"/>
          <a:lstStyle>
            <a:lvl1pPr marL="182880" indent="-53339" algn="l" rtl="0">
              <a:spcBef>
                <a:spcPts val="480"/>
              </a:spcBef>
              <a:buClr>
                <a:schemeClr val="accent1"/>
              </a:buClr>
              <a:buFont typeface="Arial"/>
              <a:buChar char="•"/>
              <a:defRPr/>
            </a:lvl1pPr>
            <a:lvl2pPr marL="457200" indent="-82550" algn="l" rtl="0">
              <a:spcBef>
                <a:spcPts val="400"/>
              </a:spcBef>
              <a:buClr>
                <a:schemeClr val="accent1"/>
              </a:buClr>
              <a:buFont typeface="Arial"/>
              <a:buChar char="•"/>
              <a:defRPr/>
            </a:lvl2pPr>
            <a:lvl3pPr marL="731520" indent="-82550" algn="l" rtl="0">
              <a:spcBef>
                <a:spcPts val="360"/>
              </a:spcBef>
              <a:buClr>
                <a:schemeClr val="accent1"/>
              </a:buClr>
              <a:buFont typeface="Arial"/>
              <a:buChar char="•"/>
              <a:defRPr/>
            </a:lvl3pPr>
            <a:lvl4pPr marL="1005839" indent="-91439" algn="l" rtl="0">
              <a:spcBef>
                <a:spcPts val="320"/>
              </a:spcBef>
              <a:buClr>
                <a:schemeClr val="accent1"/>
              </a:buClr>
              <a:buFont typeface="Arial"/>
              <a:buChar char="•"/>
              <a:defRPr/>
            </a:lvl4pPr>
            <a:lvl5pPr marL="1188720" indent="-58419" algn="l" rtl="0">
              <a:spcBef>
                <a:spcPts val="280"/>
              </a:spcBef>
              <a:buClr>
                <a:schemeClr val="accent1"/>
              </a:buClr>
              <a:buFont typeface="Arial"/>
              <a:buChar char="•"/>
              <a:defRPr/>
            </a:lvl5pPr>
            <a:lvl6pPr marL="1371600" indent="-107950" algn="l" rtl="0">
              <a:spcBef>
                <a:spcPts val="260"/>
              </a:spcBef>
              <a:buClr>
                <a:schemeClr val="accent1"/>
              </a:buClr>
              <a:buFont typeface="Arial"/>
              <a:buChar char="•"/>
              <a:defRPr/>
            </a:lvl6pPr>
            <a:lvl7pPr marL="1554480" indent="-100330" algn="l" rtl="0">
              <a:spcBef>
                <a:spcPts val="260"/>
              </a:spcBef>
              <a:buClr>
                <a:schemeClr val="accent1"/>
              </a:buClr>
              <a:buFont typeface="Arial"/>
              <a:buChar char="•"/>
              <a:defRPr/>
            </a:lvl7pPr>
            <a:lvl8pPr marL="1737360" indent="-105410" algn="l" rtl="0">
              <a:spcBef>
                <a:spcPts val="260"/>
              </a:spcBef>
              <a:buClr>
                <a:schemeClr val="accent1"/>
              </a:buClr>
              <a:buFont typeface="Arial"/>
              <a:buChar char="•"/>
              <a:defRPr/>
            </a:lvl8pPr>
            <a:lvl9pPr marL="1920240" indent="-110489" algn="l" rtl="0">
              <a:spcBef>
                <a:spcPts val="260"/>
              </a:spcBef>
              <a:buClr>
                <a:schemeClr val="accent1"/>
              </a:buClr>
              <a:buFont typeface="Arial"/>
              <a:buChar char="•"/>
              <a:defRPr/>
            </a:lvl9pPr>
          </a:lstStyle>
          <a:p>
            <a:endParaRPr/>
          </a:p>
        </p:txBody>
      </p:sp>
      <p:sp>
        <p:nvSpPr>
          <p:cNvPr id="32" name="Shape 32"/>
          <p:cNvSpPr txBox="1">
            <a:spLocks noGrp="1"/>
          </p:cNvSpPr>
          <p:nvPr>
            <p:ph type="dt" idx="10"/>
          </p:nvPr>
        </p:nvSpPr>
        <p:spPr>
          <a:xfrm>
            <a:off x="457200" y="13716"/>
            <a:ext cx="2895600" cy="246887"/>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3" name="Shape 33"/>
          <p:cNvSpPr txBox="1">
            <a:spLocks noGrp="1"/>
          </p:cNvSpPr>
          <p:nvPr>
            <p:ph type="ftr" idx="11"/>
          </p:nvPr>
        </p:nvSpPr>
        <p:spPr>
          <a:xfrm>
            <a:off x="3429000" y="13716"/>
            <a:ext cx="4114800" cy="246887"/>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4" name="Shape 34"/>
          <p:cNvSpPr txBox="1">
            <a:spLocks noGrp="1"/>
          </p:cNvSpPr>
          <p:nvPr>
            <p:ph type="sldNum" idx="12"/>
          </p:nvPr>
        </p:nvSpPr>
        <p:spPr>
          <a:xfrm>
            <a:off x="7620000" y="13716"/>
            <a:ext cx="1066799" cy="246887"/>
          </a:xfrm>
          <a:prstGeom prst="rect">
            <a:avLst/>
          </a:prstGeom>
          <a:noFill/>
          <a:ln>
            <a:noFill/>
          </a:ln>
        </p:spPr>
        <p:txBody>
          <a:bodyPr lIns="91425" tIns="45700" rIns="91425" bIns="45700" anchor="ctr" anchorCtr="0">
            <a:noAutofit/>
          </a:bodyPr>
          <a:lstStyle/>
          <a:p>
            <a:pPr marL="0" marR="0" lvl="0" indent="0" algn="l" rtl="0">
              <a:spcBef>
                <a:spcPts val="0"/>
              </a:spcBef>
              <a:buSzPct val="25000"/>
              <a:buNone/>
            </a:pPr>
            <a:fld id="{00000000-1234-1234-1234-123412341234}" type="slidenum">
              <a:rPr lang="en" sz="1400" b="1" i="0" u="none" strike="noStrike" cap="none" baseline="0">
                <a:solidFill>
                  <a:srgbClr val="FFFFFF"/>
                </a:solidFill>
                <a:latin typeface="Arial"/>
                <a:ea typeface="Arial"/>
                <a:cs typeface="Arial"/>
                <a:sym typeface="Arial"/>
              </a:rPr>
              <a:pPr marL="0" marR="0" lvl="0" indent="0" algn="l" rtl="0">
                <a:spcBef>
                  <a:spcPts val="0"/>
                </a:spcBef>
                <a:buSzPct val="25000"/>
                <a:buNone/>
              </a:pPr>
              <a:t>‹#›</a:t>
            </a:fld>
            <a:endParaRPr lang="en" sz="1400" b="1" i="0" u="none" strike="noStrike" cap="none" baseline="0">
              <a:solidFill>
                <a:srgbClr val="FFFFFF"/>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Obj">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457200" y="400050"/>
            <a:ext cx="8229600" cy="742800"/>
          </a:xfrm>
          <a:prstGeom prst="rect">
            <a:avLst/>
          </a:prstGeom>
          <a:noFill/>
          <a:ln>
            <a:noFill/>
          </a:ln>
        </p:spPr>
        <p:txBody>
          <a:bodyPr lIns="91425" tIns="91425" rIns="91425" bIns="91425" anchor="ctr" anchorCtr="0"/>
          <a:lstStyle>
            <a:lvl1pPr algn="l" rtl="0">
              <a:spcBef>
                <a:spcPts val="0"/>
              </a:spcBef>
              <a:buClr>
                <a:schemeClr val="dk2"/>
              </a:buClr>
              <a:buFont typeface="Arial"/>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7" name="Shape 37"/>
          <p:cNvSpPr txBox="1">
            <a:spLocks noGrp="1"/>
          </p:cNvSpPr>
          <p:nvPr>
            <p:ph type="body" idx="1"/>
          </p:nvPr>
        </p:nvSpPr>
        <p:spPr>
          <a:xfrm>
            <a:off x="457200" y="1255013"/>
            <a:ext cx="4038599" cy="35388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8" name="Shape 38"/>
          <p:cNvSpPr txBox="1">
            <a:spLocks noGrp="1"/>
          </p:cNvSpPr>
          <p:nvPr>
            <p:ph type="body" idx="2"/>
          </p:nvPr>
        </p:nvSpPr>
        <p:spPr>
          <a:xfrm>
            <a:off x="4648200" y="1255013"/>
            <a:ext cx="4038599" cy="3538800"/>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9" name="Shape 39"/>
          <p:cNvSpPr txBox="1">
            <a:spLocks noGrp="1"/>
          </p:cNvSpPr>
          <p:nvPr>
            <p:ph type="dt" idx="10"/>
          </p:nvPr>
        </p:nvSpPr>
        <p:spPr>
          <a:xfrm>
            <a:off x="457200" y="13716"/>
            <a:ext cx="2895600" cy="246899"/>
          </a:xfrm>
          <a:prstGeom prst="rect">
            <a:avLst/>
          </a:prstGeom>
          <a:noFill/>
          <a:ln>
            <a:noFill/>
          </a:ln>
        </p:spPr>
        <p:txBody>
          <a:bodyPr lIns="91425" tIns="91425" rIns="91425" bIns="91425" anchor="ctr" anchorCtr="0"/>
          <a:lstStyle>
            <a:lvl1pPr marL="0" marR="0" indent="0" algn="l" rtl="0">
              <a:lnSpc>
                <a:spcPct val="100000"/>
              </a:lnSpc>
              <a:spcBef>
                <a:spcPts val="0"/>
              </a:spcBef>
              <a:spcAft>
                <a:spcPts val="0"/>
              </a:spcAft>
              <a:buClr>
                <a:srgbClr val="FFFFFF"/>
              </a:buClr>
              <a:buFont typeface="Arial"/>
              <a:buNone/>
              <a:defRPr/>
            </a:lvl1pPr>
            <a:lvl2pPr marL="457200" marR="0" indent="0" algn="l" rtl="0">
              <a:lnSpc>
                <a:spcPct val="100000"/>
              </a:lnSpc>
              <a:spcBef>
                <a:spcPts val="0"/>
              </a:spcBef>
              <a:spcAft>
                <a:spcPts val="0"/>
              </a:spcAft>
              <a:buClr>
                <a:schemeClr val="dk1"/>
              </a:buClr>
              <a:buFont typeface="Arial"/>
              <a:buNone/>
              <a:defRPr/>
            </a:lvl2pPr>
            <a:lvl3pPr marL="914400" marR="0" indent="0" algn="l" rtl="0">
              <a:lnSpc>
                <a:spcPct val="100000"/>
              </a:lnSpc>
              <a:spcBef>
                <a:spcPts val="0"/>
              </a:spcBef>
              <a:spcAft>
                <a:spcPts val="0"/>
              </a:spcAft>
              <a:buClr>
                <a:schemeClr val="dk1"/>
              </a:buClr>
              <a:buFont typeface="Arial"/>
              <a:buNone/>
              <a:defRPr/>
            </a:lvl3pPr>
            <a:lvl4pPr marL="1371600" marR="0" indent="0" algn="l" rtl="0">
              <a:lnSpc>
                <a:spcPct val="100000"/>
              </a:lnSpc>
              <a:spcBef>
                <a:spcPts val="0"/>
              </a:spcBef>
              <a:spcAft>
                <a:spcPts val="0"/>
              </a:spcAft>
              <a:buClr>
                <a:schemeClr val="dk1"/>
              </a:buClr>
              <a:buFont typeface="Arial"/>
              <a:buNone/>
              <a:defRPr/>
            </a:lvl4pPr>
            <a:lvl5pPr marL="1828800" marR="0" indent="0" algn="l" rtl="0">
              <a:lnSpc>
                <a:spcPct val="100000"/>
              </a:lnSpc>
              <a:spcBef>
                <a:spcPts val="0"/>
              </a:spcBef>
              <a:spcAft>
                <a:spcPts val="0"/>
              </a:spcAft>
              <a:buClr>
                <a:schemeClr val="dk1"/>
              </a:buClr>
              <a:buFont typeface="Arial"/>
              <a:buNone/>
              <a:defRPr/>
            </a:lvl5pPr>
            <a:lvl6pPr marL="2286000" marR="0" indent="0" algn="l" rtl="0">
              <a:lnSpc>
                <a:spcPct val="100000"/>
              </a:lnSpc>
              <a:spcBef>
                <a:spcPts val="0"/>
              </a:spcBef>
              <a:spcAft>
                <a:spcPts val="0"/>
              </a:spcAft>
              <a:buClr>
                <a:schemeClr val="dk1"/>
              </a:buClr>
              <a:buFont typeface="Arial"/>
              <a:buNone/>
              <a:defRPr/>
            </a:lvl6pPr>
            <a:lvl7pPr marL="2743200" marR="0" indent="0" algn="l" rtl="0">
              <a:lnSpc>
                <a:spcPct val="100000"/>
              </a:lnSpc>
              <a:spcBef>
                <a:spcPts val="0"/>
              </a:spcBef>
              <a:spcAft>
                <a:spcPts val="0"/>
              </a:spcAft>
              <a:buClr>
                <a:schemeClr val="dk1"/>
              </a:buClr>
              <a:buFont typeface="Arial"/>
              <a:buNone/>
              <a:defRPr/>
            </a:lvl7pPr>
            <a:lvl8pPr marL="3200400" marR="0" indent="0" algn="l" rtl="0">
              <a:lnSpc>
                <a:spcPct val="100000"/>
              </a:lnSpc>
              <a:spcBef>
                <a:spcPts val="0"/>
              </a:spcBef>
              <a:spcAft>
                <a:spcPts val="0"/>
              </a:spcAft>
              <a:buClr>
                <a:schemeClr val="dk1"/>
              </a:buClr>
              <a:buFont typeface="Arial"/>
              <a:buNone/>
              <a:defRPr/>
            </a:lvl8pPr>
            <a:lvl9pPr marL="3657600" marR="0" indent="0" algn="l" rtl="0">
              <a:lnSpc>
                <a:spcPct val="100000"/>
              </a:lnSpc>
              <a:spcBef>
                <a:spcPts val="0"/>
              </a:spcBef>
              <a:spcAft>
                <a:spcPts val="0"/>
              </a:spcAft>
              <a:buClr>
                <a:schemeClr val="dk1"/>
              </a:buClr>
              <a:buFont typeface="Arial"/>
              <a:buNone/>
              <a:defRPr/>
            </a:lvl9pPr>
          </a:lstStyle>
          <a:p>
            <a:endParaRPr/>
          </a:p>
        </p:txBody>
      </p:sp>
      <p:sp>
        <p:nvSpPr>
          <p:cNvPr id="40" name="Shape 40"/>
          <p:cNvSpPr txBox="1">
            <a:spLocks noGrp="1"/>
          </p:cNvSpPr>
          <p:nvPr>
            <p:ph type="ftr" idx="11"/>
          </p:nvPr>
        </p:nvSpPr>
        <p:spPr>
          <a:xfrm>
            <a:off x="3429000" y="13716"/>
            <a:ext cx="4114800" cy="246899"/>
          </a:xfrm>
          <a:prstGeom prst="rect">
            <a:avLst/>
          </a:prstGeom>
          <a:noFill/>
          <a:ln>
            <a:noFill/>
          </a:ln>
        </p:spPr>
        <p:txBody>
          <a:bodyPr lIns="91425" tIns="91425" rIns="91425" bIns="91425" anchor="ctr" anchorCtr="0"/>
          <a:lstStyle>
            <a:lvl1pPr marL="0" marR="0" indent="0" algn="ctr" rtl="0">
              <a:lnSpc>
                <a:spcPct val="100000"/>
              </a:lnSpc>
              <a:spcBef>
                <a:spcPts val="0"/>
              </a:spcBef>
              <a:spcAft>
                <a:spcPts val="0"/>
              </a:spcAft>
              <a:buClr>
                <a:srgbClr val="FFFFFF"/>
              </a:buClr>
              <a:buFont typeface="Arial"/>
              <a:buNone/>
              <a:defRPr/>
            </a:lvl1pPr>
            <a:lvl2pPr marL="457200" marR="0" indent="0" algn="l" rtl="0">
              <a:lnSpc>
                <a:spcPct val="100000"/>
              </a:lnSpc>
              <a:spcBef>
                <a:spcPts val="0"/>
              </a:spcBef>
              <a:spcAft>
                <a:spcPts val="0"/>
              </a:spcAft>
              <a:buClr>
                <a:schemeClr val="dk1"/>
              </a:buClr>
              <a:buFont typeface="Arial"/>
              <a:buNone/>
              <a:defRPr/>
            </a:lvl2pPr>
            <a:lvl3pPr marL="914400" marR="0" indent="0" algn="l" rtl="0">
              <a:lnSpc>
                <a:spcPct val="100000"/>
              </a:lnSpc>
              <a:spcBef>
                <a:spcPts val="0"/>
              </a:spcBef>
              <a:spcAft>
                <a:spcPts val="0"/>
              </a:spcAft>
              <a:buClr>
                <a:schemeClr val="dk1"/>
              </a:buClr>
              <a:buFont typeface="Arial"/>
              <a:buNone/>
              <a:defRPr/>
            </a:lvl3pPr>
            <a:lvl4pPr marL="1371600" marR="0" indent="0" algn="l" rtl="0">
              <a:lnSpc>
                <a:spcPct val="100000"/>
              </a:lnSpc>
              <a:spcBef>
                <a:spcPts val="0"/>
              </a:spcBef>
              <a:spcAft>
                <a:spcPts val="0"/>
              </a:spcAft>
              <a:buClr>
                <a:schemeClr val="dk1"/>
              </a:buClr>
              <a:buFont typeface="Arial"/>
              <a:buNone/>
              <a:defRPr/>
            </a:lvl4pPr>
            <a:lvl5pPr marL="1828800" marR="0" indent="0" algn="l" rtl="0">
              <a:lnSpc>
                <a:spcPct val="100000"/>
              </a:lnSpc>
              <a:spcBef>
                <a:spcPts val="0"/>
              </a:spcBef>
              <a:spcAft>
                <a:spcPts val="0"/>
              </a:spcAft>
              <a:buClr>
                <a:schemeClr val="dk1"/>
              </a:buClr>
              <a:buFont typeface="Arial"/>
              <a:buNone/>
              <a:defRPr/>
            </a:lvl5pPr>
            <a:lvl6pPr marL="2286000" marR="0" indent="0" algn="l" rtl="0">
              <a:lnSpc>
                <a:spcPct val="100000"/>
              </a:lnSpc>
              <a:spcBef>
                <a:spcPts val="0"/>
              </a:spcBef>
              <a:spcAft>
                <a:spcPts val="0"/>
              </a:spcAft>
              <a:buClr>
                <a:schemeClr val="dk1"/>
              </a:buClr>
              <a:buFont typeface="Arial"/>
              <a:buNone/>
              <a:defRPr/>
            </a:lvl6pPr>
            <a:lvl7pPr marL="2743200" marR="0" indent="0" algn="l" rtl="0">
              <a:lnSpc>
                <a:spcPct val="100000"/>
              </a:lnSpc>
              <a:spcBef>
                <a:spcPts val="0"/>
              </a:spcBef>
              <a:spcAft>
                <a:spcPts val="0"/>
              </a:spcAft>
              <a:buClr>
                <a:schemeClr val="dk1"/>
              </a:buClr>
              <a:buFont typeface="Arial"/>
              <a:buNone/>
              <a:defRPr/>
            </a:lvl7pPr>
            <a:lvl8pPr marL="3200400" marR="0" indent="0" algn="l" rtl="0">
              <a:lnSpc>
                <a:spcPct val="100000"/>
              </a:lnSpc>
              <a:spcBef>
                <a:spcPts val="0"/>
              </a:spcBef>
              <a:spcAft>
                <a:spcPts val="0"/>
              </a:spcAft>
              <a:buClr>
                <a:schemeClr val="dk1"/>
              </a:buClr>
              <a:buFont typeface="Arial"/>
              <a:buNone/>
              <a:defRPr/>
            </a:lvl8pPr>
            <a:lvl9pPr marL="3657600" marR="0" indent="0" algn="l" rtl="0">
              <a:lnSpc>
                <a:spcPct val="100000"/>
              </a:lnSpc>
              <a:spcBef>
                <a:spcPts val="0"/>
              </a:spcBef>
              <a:spcAft>
                <a:spcPts val="0"/>
              </a:spcAft>
              <a:buClr>
                <a:schemeClr val="dk1"/>
              </a:buClr>
              <a:buFont typeface="Arial"/>
              <a:buNone/>
              <a:defRPr/>
            </a:lvl9pPr>
          </a:lstStyle>
          <a:p>
            <a:endParaRPr/>
          </a:p>
        </p:txBody>
      </p:sp>
      <p:sp>
        <p:nvSpPr>
          <p:cNvPr id="41" name="Shape 41"/>
          <p:cNvSpPr txBox="1">
            <a:spLocks noGrp="1"/>
          </p:cNvSpPr>
          <p:nvPr>
            <p:ph type="sldNum" idx="12"/>
          </p:nvPr>
        </p:nvSpPr>
        <p:spPr>
          <a:xfrm>
            <a:off x="7620000" y="13716"/>
            <a:ext cx="1066799" cy="246899"/>
          </a:xfrm>
          <a:prstGeom prst="rect">
            <a:avLst/>
          </a:prstGeom>
          <a:noFill/>
          <a:ln>
            <a:noFill/>
          </a:ln>
        </p:spPr>
        <p:txBody>
          <a:bodyPr lIns="91425" tIns="91425" rIns="91425" bIns="91425" anchor="ctr" anchorCtr="0">
            <a:noAutofit/>
          </a:bodyPr>
          <a:lstStyle/>
          <a:p>
            <a:pPr marL="0" marR="0" lvl="0" indent="0" algn="l" rtl="0">
              <a:lnSpc>
                <a:spcPct val="100000"/>
              </a:lnSpc>
              <a:spcBef>
                <a:spcPts val="0"/>
              </a:spcBef>
              <a:spcAft>
                <a:spcPts val="0"/>
              </a:spcAft>
              <a:buClr>
                <a:srgbClr val="FFFFFF"/>
              </a:buClr>
              <a:buFont typeface="Arial"/>
              <a:buNone/>
            </a:pPr>
            <a:endParaRPr sz="1400" b="1" i="0" u="none" strike="noStrike" cap="none" baseline="0">
              <a:solidFill>
                <a:srgbClr val="FFFFFF"/>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55"/>
        <p:cNvGrpSpPr/>
        <p:nvPr/>
      </p:nvGrpSpPr>
      <p:grpSpPr>
        <a:xfrm>
          <a:off x="0" y="0"/>
          <a:ext cx="0" cy="0"/>
          <a:chOff x="0" y="0"/>
          <a:chExt cx="0" cy="0"/>
        </a:xfrm>
      </p:grpSpPr>
      <p:sp>
        <p:nvSpPr>
          <p:cNvPr id="56" name="Shape 56"/>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7" name="Shape 57"/>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a:lvl1pPr>
            <a:lvl2pPr marL="742950" indent="-107950" algn="l" rtl="0">
              <a:spcBef>
                <a:spcPts val="560"/>
              </a:spcBef>
              <a:buClr>
                <a:schemeClr val="dk1"/>
              </a:buClr>
              <a:buFont typeface="Arial"/>
              <a:buChar char="–"/>
              <a:defRPr/>
            </a:lvl2pPr>
            <a:lvl3pPr marL="1143000" indent="-76200" algn="l" rtl="0">
              <a:spcBef>
                <a:spcPts val="480"/>
              </a:spcBef>
              <a:buClr>
                <a:schemeClr val="dk1"/>
              </a:buClr>
              <a:buFont typeface="Arial"/>
              <a:buChar char="•"/>
              <a:defRPr/>
            </a:lvl3pPr>
            <a:lvl4pPr marL="1600200" indent="-101600" algn="l" rtl="0">
              <a:spcBef>
                <a:spcPts val="400"/>
              </a:spcBef>
              <a:buClr>
                <a:schemeClr val="dk1"/>
              </a:buClr>
              <a:buFont typeface="Arial"/>
              <a:buChar char="–"/>
              <a:defRPr/>
            </a:lvl4pPr>
            <a:lvl5pPr marL="2057400" indent="-101600" algn="l" rtl="0">
              <a:spcBef>
                <a:spcPts val="400"/>
              </a:spcBef>
              <a:buClr>
                <a:schemeClr val="dk1"/>
              </a:buClr>
              <a:buFont typeface="Arial"/>
              <a:buChar char="»"/>
              <a:defRPr/>
            </a:lvl5pPr>
            <a:lvl6pPr marL="2514600" indent="-101600" algn="l" rtl="0">
              <a:spcBef>
                <a:spcPts val="400"/>
              </a:spcBef>
              <a:buClr>
                <a:schemeClr val="dk1"/>
              </a:buClr>
              <a:buFont typeface="Arial"/>
              <a:buChar char="•"/>
              <a:defRPr/>
            </a:lvl6pPr>
            <a:lvl7pPr marL="2971800" indent="-101600" algn="l" rtl="0">
              <a:spcBef>
                <a:spcPts val="400"/>
              </a:spcBef>
              <a:buClr>
                <a:schemeClr val="dk1"/>
              </a:buClr>
              <a:buFont typeface="Arial"/>
              <a:buChar char="•"/>
              <a:defRPr/>
            </a:lvl7pPr>
            <a:lvl8pPr marL="3429000" indent="-101600" algn="l" rtl="0">
              <a:spcBef>
                <a:spcPts val="400"/>
              </a:spcBef>
              <a:buClr>
                <a:schemeClr val="dk1"/>
              </a:buClr>
              <a:buFont typeface="Arial"/>
              <a:buChar char="•"/>
              <a:defRPr/>
            </a:lvl8pPr>
            <a:lvl9pPr marL="3886200" indent="-101600" algn="l" rtl="0">
              <a:spcBef>
                <a:spcPts val="400"/>
              </a:spcBef>
              <a:buClr>
                <a:schemeClr val="dk1"/>
              </a:buClr>
              <a:buFont typeface="Arial"/>
              <a:buChar char="•"/>
              <a:defRPr/>
            </a:lvl9pPr>
          </a:lstStyle>
          <a:p>
            <a:endParaRPr/>
          </a:p>
        </p:txBody>
      </p:sp>
      <p:sp>
        <p:nvSpPr>
          <p:cNvPr id="58" name="Shape 58"/>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9" name="Shape 59"/>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0" name="Shape 60"/>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3.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theme" Target="../theme/theme4.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05978"/>
            <a:ext cx="8229600" cy="85725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200150"/>
            <a:ext cx="8229600" cy="3725775"/>
          </a:xfrm>
          <a:prstGeom prst="rect">
            <a:avLst/>
          </a:prstGeom>
          <a:noFill/>
          <a:ln>
            <a:noFill/>
          </a:ln>
        </p:spPr>
        <p:txBody>
          <a:bodyPr lIns="91425" tIns="91425" rIns="91425" bIns="91425" anchor="t" anchorCtr="0"/>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a:endParaRPr/>
          </a:p>
        </p:txBody>
      </p:sp>
      <p:sp>
        <p:nvSpPr>
          <p:cNvPr id="7" name="Shape 7"/>
          <p:cNvSpPr txBox="1">
            <a:spLocks noGrp="1"/>
          </p:cNvSpPr>
          <p:nvPr>
            <p:ph type="sldNum" idx="12"/>
          </p:nvPr>
        </p:nvSpPr>
        <p:spPr>
          <a:xfrm>
            <a:off x="8556791" y="4749850"/>
            <a:ext cx="548699" cy="393524"/>
          </a:xfrm>
          <a:prstGeom prst="rect">
            <a:avLst/>
          </a:prstGeom>
          <a:noFill/>
          <a:ln>
            <a:noFill/>
          </a:ln>
        </p:spPr>
        <p:txBody>
          <a:bodyPr lIns="91425" tIns="91425" rIns="91425" bIns="91425" anchor="ctr" anchorCtr="0">
            <a:noAutofit/>
          </a:bodyPr>
          <a:lstStyle/>
          <a:p>
            <a:pPr algn="r">
              <a:spcBef>
                <a:spcPts val="0"/>
              </a:spcBef>
              <a:buNone/>
            </a:pPr>
            <a:fld id="{00000000-1234-1234-1234-123412341234}" type="slidenum">
              <a:rPr lang="en" sz="1300">
                <a:solidFill>
                  <a:schemeClr val="dk1"/>
                </a:solidFill>
              </a:rPr>
              <a:pPr algn="r">
                <a:spcBef>
                  <a:spcPts val="0"/>
                </a:spcBef>
                <a:buNone/>
              </a:pPr>
              <a:t>‹#›</a:t>
            </a:fld>
            <a:endParaRPr lang="en" sz="1300">
              <a:solidFill>
                <a:schemeClr val="dk1"/>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51" name="Shape 51"/>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indent="-139700" algn="l" rtl="0">
              <a:spcBef>
                <a:spcPts val="640"/>
              </a:spcBef>
              <a:buClr>
                <a:schemeClr val="dk1"/>
              </a:buClr>
              <a:buFont typeface="Arial"/>
              <a:buChar char="•"/>
              <a:defRPr/>
            </a:lvl1pPr>
            <a:lvl2pPr marL="742950" marR="0" indent="-107950" algn="l" rtl="0">
              <a:spcBef>
                <a:spcPts val="560"/>
              </a:spcBef>
              <a:buClr>
                <a:schemeClr val="dk1"/>
              </a:buClr>
              <a:buFont typeface="Arial"/>
              <a:buChar char="–"/>
              <a:defRPr/>
            </a:lvl2pPr>
            <a:lvl3pPr marL="1143000" marR="0" indent="-76200" algn="l" rtl="0">
              <a:spcBef>
                <a:spcPts val="480"/>
              </a:spcBef>
              <a:buClr>
                <a:schemeClr val="dk1"/>
              </a:buClr>
              <a:buFont typeface="Arial"/>
              <a:buChar char="•"/>
              <a:defRPr/>
            </a:lvl3pPr>
            <a:lvl4pPr marL="1600200" marR="0" indent="-101600" algn="l" rtl="0">
              <a:spcBef>
                <a:spcPts val="400"/>
              </a:spcBef>
              <a:buClr>
                <a:schemeClr val="dk1"/>
              </a:buClr>
              <a:buFont typeface="Arial"/>
              <a:buChar char="–"/>
              <a:defRPr/>
            </a:lvl4pPr>
            <a:lvl5pPr marL="2057400" marR="0" indent="-101600" algn="l" rtl="0">
              <a:spcBef>
                <a:spcPts val="400"/>
              </a:spcBef>
              <a:buClr>
                <a:schemeClr val="dk1"/>
              </a:buClr>
              <a:buFont typeface="Arial"/>
              <a:buChar char="»"/>
              <a:defRPr/>
            </a:lvl5pPr>
            <a:lvl6pPr marL="2514600" marR="0" indent="-101600" algn="l" rtl="0">
              <a:spcBef>
                <a:spcPts val="400"/>
              </a:spcBef>
              <a:buClr>
                <a:schemeClr val="dk1"/>
              </a:buClr>
              <a:buFont typeface="Arial"/>
              <a:buChar char="•"/>
              <a:defRPr/>
            </a:lvl6pPr>
            <a:lvl7pPr marL="2971800" marR="0" indent="-101600" algn="l" rtl="0">
              <a:spcBef>
                <a:spcPts val="400"/>
              </a:spcBef>
              <a:buClr>
                <a:schemeClr val="dk1"/>
              </a:buClr>
              <a:buFont typeface="Arial"/>
              <a:buChar char="•"/>
              <a:defRPr/>
            </a:lvl7pPr>
            <a:lvl8pPr marL="3429000" marR="0" indent="-101600" algn="l" rtl="0">
              <a:spcBef>
                <a:spcPts val="400"/>
              </a:spcBef>
              <a:buClr>
                <a:schemeClr val="dk1"/>
              </a:buClr>
              <a:buFont typeface="Arial"/>
              <a:buChar char="•"/>
              <a:defRPr/>
            </a:lvl8pPr>
            <a:lvl9pPr marL="3886200" marR="0" indent="-101600" algn="l" rtl="0">
              <a:spcBef>
                <a:spcPts val="400"/>
              </a:spcBef>
              <a:buClr>
                <a:schemeClr val="dk1"/>
              </a:buClr>
              <a:buFont typeface="Arial"/>
              <a:buChar char="•"/>
              <a:defRPr/>
            </a:lvl9pPr>
          </a:lstStyle>
          <a:p>
            <a:endParaRPr/>
          </a:p>
        </p:txBody>
      </p:sp>
      <p:sp>
        <p:nvSpPr>
          <p:cNvPr id="52" name="Shape 52"/>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3" name="Shape 53"/>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4" name="Shape 54"/>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buClr>
                <a:schemeClr val="dk2"/>
              </a:buClr>
              <a:buFont typeface="Arial"/>
              <a:buNone/>
            </a:pPr>
            <a:endParaRPr sz="1200" b="0" i="0" u="none" strike="noStrike" cap="none" baseline="0">
              <a:solidFill>
                <a:schemeClr val="dk2"/>
              </a:solidFill>
              <a:latin typeface="Arial"/>
              <a:ea typeface="Arial"/>
              <a:cs typeface="Arial"/>
              <a:sym typeface="Arial"/>
            </a:endParaRPr>
          </a:p>
          <a:p>
            <a:pPr marL="457200" marR="0" lvl="1"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914400" marR="0" lvl="2"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371600" marR="0" lvl="3"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1828800" marR="0" lvl="4"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286000" marR="0" lvl="5"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2743200" marR="0" lvl="6"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200400" marR="0" lvl="7"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657600" marR="0" lvl="8" indent="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 id="2147483661" r:id="rId6"/>
    <p:sldLayoutId id="2147483662" r:id="rId7"/>
    <p:sldLayoutId id="2147483663" r:id="rId8"/>
    <p:sldLayoutId id="2147483664" r:id="rId9"/>
    <p:sldLayoutId id="2147483665" r:id="rId10"/>
    <p:sldLayoutId id="2147483666" r:id="rId1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D9D9D9"/>
        </a:solidFill>
        <a:effectLst/>
      </p:bgPr>
    </p:bg>
    <p:spTree>
      <p:nvGrpSpPr>
        <p:cNvPr id="1" name="Shape 163"/>
        <p:cNvGrpSpPr/>
        <p:nvPr/>
      </p:nvGrpSpPr>
      <p:grpSpPr>
        <a:xfrm>
          <a:off x="0" y="0"/>
          <a:ext cx="0" cy="0"/>
          <a:chOff x="0" y="0"/>
          <a:chExt cx="0" cy="0"/>
        </a:xfrm>
      </p:grpSpPr>
      <p:sp>
        <p:nvSpPr>
          <p:cNvPr id="164" name="Shape 164"/>
          <p:cNvSpPr txBox="1">
            <a:spLocks noGrp="1"/>
          </p:cNvSpPr>
          <p:nvPr>
            <p:ph type="title"/>
          </p:nvPr>
        </p:nvSpPr>
        <p:spPr>
          <a:xfrm>
            <a:off x="457200" y="205978"/>
            <a:ext cx="8229600" cy="857250"/>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0" marR="0" indent="0" algn="ctr" rtl="0">
              <a:spcBef>
                <a:spcPts val="0"/>
              </a:spcBef>
              <a:spcAft>
                <a:spcPts val="0"/>
              </a:spcAft>
              <a:defRPr/>
            </a:lvl2pPr>
            <a:lvl3pPr marL="0" marR="0" indent="0" algn="ctr" rtl="0">
              <a:spcBef>
                <a:spcPts val="0"/>
              </a:spcBef>
              <a:spcAft>
                <a:spcPts val="0"/>
              </a:spcAft>
              <a:defRPr/>
            </a:lvl3pPr>
            <a:lvl4pPr marL="0" marR="0" indent="0" algn="ctr" rtl="0">
              <a:spcBef>
                <a:spcPts val="0"/>
              </a:spcBef>
              <a:spcAft>
                <a:spcPts val="0"/>
              </a:spcAft>
              <a:defRPr/>
            </a:lvl4pPr>
            <a:lvl5pPr marL="0" marR="0" indent="0" algn="ctr" rtl="0">
              <a:spcBef>
                <a:spcPts val="0"/>
              </a:spcBef>
              <a:spcAft>
                <a:spcPts val="0"/>
              </a:spcAft>
              <a:defRPr/>
            </a:lvl5pPr>
            <a:lvl6pPr marL="457200" marR="0" indent="0" algn="ctr" rtl="0">
              <a:spcBef>
                <a:spcPts val="0"/>
              </a:spcBef>
              <a:spcAft>
                <a:spcPts val="0"/>
              </a:spcAft>
              <a:defRPr/>
            </a:lvl6pPr>
            <a:lvl7pPr marL="914400" marR="0" indent="0" algn="ctr" rtl="0">
              <a:spcBef>
                <a:spcPts val="0"/>
              </a:spcBef>
              <a:spcAft>
                <a:spcPts val="0"/>
              </a:spcAft>
              <a:defRPr/>
            </a:lvl7pPr>
            <a:lvl8pPr marL="1371600" marR="0" indent="0" algn="ctr" rtl="0">
              <a:spcBef>
                <a:spcPts val="0"/>
              </a:spcBef>
              <a:spcAft>
                <a:spcPts val="0"/>
              </a:spcAft>
              <a:defRPr/>
            </a:lvl8pPr>
            <a:lvl9pPr marL="1828800" marR="0" indent="0" algn="ctr" rtl="0">
              <a:spcBef>
                <a:spcPts val="0"/>
              </a:spcBef>
              <a:spcAft>
                <a:spcPts val="0"/>
              </a:spcAft>
              <a:defRPr/>
            </a:lvl9pPr>
          </a:lstStyle>
          <a:p>
            <a:endParaRPr/>
          </a:p>
        </p:txBody>
      </p:sp>
      <p:sp>
        <p:nvSpPr>
          <p:cNvPr id="165" name="Shape 165"/>
          <p:cNvSpPr txBox="1">
            <a:spLocks noGrp="1"/>
          </p:cNvSpPr>
          <p:nvPr>
            <p:ph type="body" idx="1"/>
          </p:nvPr>
        </p:nvSpPr>
        <p:spPr>
          <a:xfrm>
            <a:off x="457200" y="1200150"/>
            <a:ext cx="8229600" cy="3394472"/>
          </a:xfrm>
          <a:prstGeom prst="rect">
            <a:avLst/>
          </a:prstGeom>
          <a:noFill/>
          <a:ln>
            <a:noFill/>
          </a:ln>
        </p:spPr>
        <p:txBody>
          <a:bodyPr lIns="91425" tIns="91425" rIns="91425" bIns="91425" anchor="t" anchorCtr="0"/>
          <a:lstStyle>
            <a:lvl1pPr marL="342900" marR="0" indent="-139700" algn="l" rtl="0">
              <a:spcBef>
                <a:spcPts val="640"/>
              </a:spcBef>
              <a:spcAft>
                <a:spcPts val="0"/>
              </a:spcAft>
              <a:buClr>
                <a:schemeClr val="dk1"/>
              </a:buClr>
              <a:buFont typeface="Arial"/>
              <a:buChar char="•"/>
              <a:defRPr/>
            </a:lvl1pPr>
            <a:lvl2pPr marL="742950" marR="0" indent="-107950" algn="l" rtl="0">
              <a:spcBef>
                <a:spcPts val="560"/>
              </a:spcBef>
              <a:spcAft>
                <a:spcPts val="0"/>
              </a:spcAft>
              <a:buClr>
                <a:schemeClr val="dk1"/>
              </a:buClr>
              <a:buFont typeface="Arial"/>
              <a:buChar char="–"/>
              <a:defRPr/>
            </a:lvl2pPr>
            <a:lvl3pPr marL="1143000" marR="0" indent="-76200" algn="l" rtl="0">
              <a:spcBef>
                <a:spcPts val="480"/>
              </a:spcBef>
              <a:spcAft>
                <a:spcPts val="0"/>
              </a:spcAft>
              <a:buClr>
                <a:schemeClr val="dk1"/>
              </a:buClr>
              <a:buFont typeface="Arial"/>
              <a:buChar char="•"/>
              <a:defRPr/>
            </a:lvl3pPr>
            <a:lvl4pPr marL="1600200" marR="0" indent="-101600" algn="l" rtl="0">
              <a:spcBef>
                <a:spcPts val="400"/>
              </a:spcBef>
              <a:spcAft>
                <a:spcPts val="0"/>
              </a:spcAft>
              <a:buClr>
                <a:schemeClr val="dk1"/>
              </a:buClr>
              <a:buFont typeface="Arial"/>
              <a:buChar char="–"/>
              <a:defRPr/>
            </a:lvl4pPr>
            <a:lvl5pPr marL="2057400" marR="0" indent="-101600" algn="l" rtl="0">
              <a:spcBef>
                <a:spcPts val="400"/>
              </a:spcBef>
              <a:spcAft>
                <a:spcPts val="0"/>
              </a:spcAft>
              <a:buClr>
                <a:schemeClr val="dk1"/>
              </a:buClr>
              <a:buFont typeface="Arial"/>
              <a:buChar char="»"/>
              <a:defRPr/>
            </a:lvl5pPr>
            <a:lvl6pPr marL="2514600" marR="0" indent="-101600" algn="l" rtl="0">
              <a:spcBef>
                <a:spcPts val="400"/>
              </a:spcBef>
              <a:buClr>
                <a:schemeClr val="dk1"/>
              </a:buClr>
              <a:buFont typeface="Arial"/>
              <a:buChar char="•"/>
              <a:defRPr/>
            </a:lvl6pPr>
            <a:lvl7pPr marL="2971800" marR="0" indent="-101600" algn="l" rtl="0">
              <a:spcBef>
                <a:spcPts val="400"/>
              </a:spcBef>
              <a:buClr>
                <a:schemeClr val="dk1"/>
              </a:buClr>
              <a:buFont typeface="Arial"/>
              <a:buChar char="•"/>
              <a:defRPr/>
            </a:lvl7pPr>
            <a:lvl8pPr marL="3429000" marR="0" indent="-101600" algn="l" rtl="0">
              <a:spcBef>
                <a:spcPts val="400"/>
              </a:spcBef>
              <a:buClr>
                <a:schemeClr val="dk1"/>
              </a:buClr>
              <a:buFont typeface="Arial"/>
              <a:buChar char="•"/>
              <a:defRPr/>
            </a:lvl8pPr>
            <a:lvl9pPr marL="3886200" marR="0" indent="-101600" algn="l" rtl="0">
              <a:spcBef>
                <a:spcPts val="400"/>
              </a:spcBef>
              <a:buClr>
                <a:schemeClr val="dk1"/>
              </a:buClr>
              <a:buFont typeface="Arial"/>
              <a:buChar char="•"/>
              <a:defRPr/>
            </a:lvl9pPr>
          </a:lstStyle>
          <a:p>
            <a:endParaRPr/>
          </a:p>
        </p:txBody>
      </p:sp>
      <p:sp>
        <p:nvSpPr>
          <p:cNvPr id="166" name="Shape 166"/>
          <p:cNvSpPr txBox="1">
            <a:spLocks noGrp="1"/>
          </p:cNvSpPr>
          <p:nvPr>
            <p:ph type="dt" idx="10"/>
          </p:nvPr>
        </p:nvSpPr>
        <p:spPr>
          <a:xfrm>
            <a:off x="457200" y="4767262"/>
            <a:ext cx="2133599" cy="273843"/>
          </a:xfrm>
          <a:prstGeom prst="rect">
            <a:avLst/>
          </a:prstGeom>
          <a:noFill/>
          <a:ln>
            <a:noFill/>
          </a:ln>
        </p:spPr>
        <p:txBody>
          <a:bodyPr lIns="91425" tIns="91425" rIns="91425" bIns="91425" anchor="ctr" anchorCtr="0"/>
          <a:lstStyle>
            <a:lvl1pPr marL="0" marR="0" indent="0" algn="l"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67" name="Shape 167"/>
          <p:cNvSpPr txBox="1">
            <a:spLocks noGrp="1"/>
          </p:cNvSpPr>
          <p:nvPr>
            <p:ph type="ftr" idx="11"/>
          </p:nvPr>
        </p:nvSpPr>
        <p:spPr>
          <a:xfrm>
            <a:off x="3124200" y="4767262"/>
            <a:ext cx="2895600" cy="273843"/>
          </a:xfrm>
          <a:prstGeom prst="rect">
            <a:avLst/>
          </a:prstGeom>
          <a:noFill/>
          <a:ln>
            <a:noFill/>
          </a:ln>
        </p:spPr>
        <p:txBody>
          <a:bodyPr lIns="91425" tIns="91425" rIns="91425" bIns="91425" anchor="ctr" anchorCtr="0"/>
          <a:lstStyle>
            <a:lvl1pPr marL="0" marR="0" indent="0" algn="ctr" rtl="0">
              <a:spcBef>
                <a:spcPts val="0"/>
              </a:spcBef>
              <a:spcAft>
                <a:spcPts val="0"/>
              </a:spcAft>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68" name="Shape 168"/>
          <p:cNvSpPr txBox="1">
            <a:spLocks noGrp="1"/>
          </p:cNvSpPr>
          <p:nvPr>
            <p:ph type="sldNum" idx="12"/>
          </p:nvPr>
        </p:nvSpPr>
        <p:spPr>
          <a:xfrm>
            <a:off x="6553200" y="4767262"/>
            <a:ext cx="2133599" cy="273843"/>
          </a:xfrm>
          <a:prstGeom prst="rect">
            <a:avLst/>
          </a:prstGeom>
          <a:noFill/>
          <a:ln>
            <a:noFill/>
          </a:ln>
        </p:spPr>
        <p:txBody>
          <a:bodyPr lIns="91425" tIns="45700" rIns="91425" bIns="45700" anchor="ctr" anchorCtr="0">
            <a:noAutofit/>
          </a:bodyPr>
          <a:lstStyle/>
          <a:p>
            <a:pPr marL="0" marR="0" lvl="0" indent="0" algn="r" rtl="0">
              <a:spcBef>
                <a:spcPts val="0"/>
              </a:spcBef>
              <a:spcAft>
                <a:spcPts val="0"/>
              </a:spcAft>
              <a:buSzPct val="25000"/>
              <a:buNone/>
            </a:pPr>
            <a:fld id="{00000000-1234-1234-1234-123412341234}" type="slidenum">
              <a:rPr lang="en" sz="1200" b="0" i="0" u="none" strike="noStrike" cap="none" baseline="0">
                <a:solidFill>
                  <a:srgbClr val="888888"/>
                </a:solidFill>
                <a:latin typeface="Calibri"/>
                <a:ea typeface="Calibri"/>
                <a:cs typeface="Calibri"/>
                <a:sym typeface="Calibri"/>
              </a:rPr>
              <a:pPr marL="0" marR="0" lvl="0" indent="0" algn="r" rtl="0">
                <a:spcBef>
                  <a:spcPts val="0"/>
                </a:spcBef>
                <a:spcAft>
                  <a:spcPts val="0"/>
                </a:spcAft>
                <a:buSzPct val="25000"/>
                <a:buNone/>
              </a:pPr>
              <a:t>‹#›</a:t>
            </a:fld>
            <a:endParaRPr lang="en" sz="1200" b="0" i="0" u="none" strike="noStrike" cap="none" baseline="0">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30000">
              <a:schemeClr val="lt1"/>
            </a:gs>
            <a:gs pos="100000">
              <a:schemeClr val="lt2"/>
            </a:gs>
          </a:gsLst>
          <a:path path="circle">
            <a:fillToRect l="50000" t="50000" r="50000" b="50000"/>
          </a:path>
          <a:tileRect/>
        </a:gradFill>
        <a:effectLst/>
      </p:bgPr>
    </p:bg>
    <p:spTree>
      <p:nvGrpSpPr>
        <p:cNvPr id="1" name="Shape 254"/>
        <p:cNvGrpSpPr/>
        <p:nvPr/>
      </p:nvGrpSpPr>
      <p:grpSpPr>
        <a:xfrm>
          <a:off x="0" y="0"/>
          <a:ext cx="0" cy="0"/>
          <a:chOff x="0" y="0"/>
          <a:chExt cx="0" cy="0"/>
        </a:xfrm>
      </p:grpSpPr>
      <p:sp>
        <p:nvSpPr>
          <p:cNvPr id="255" name="Shape 255"/>
          <p:cNvSpPr txBox="1">
            <a:spLocks noGrp="1"/>
          </p:cNvSpPr>
          <p:nvPr>
            <p:ph type="title"/>
          </p:nvPr>
        </p:nvSpPr>
        <p:spPr>
          <a:xfrm>
            <a:off x="457200" y="205978"/>
            <a:ext cx="8229600" cy="8574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256" name="Shape 256"/>
          <p:cNvSpPr txBox="1">
            <a:spLocks noGrp="1"/>
          </p:cNvSpPr>
          <p:nvPr>
            <p:ph type="body" idx="1"/>
          </p:nvPr>
        </p:nvSpPr>
        <p:spPr>
          <a:xfrm>
            <a:off x="457200" y="1200150"/>
            <a:ext cx="8229600" cy="3725699"/>
          </a:xfrm>
          <a:prstGeom prst="rect">
            <a:avLst/>
          </a:prstGeom>
          <a:noFill/>
          <a:ln>
            <a:noFill/>
          </a:ln>
        </p:spPr>
        <p:txBody>
          <a:bodyPr lIns="91425" tIns="91425" rIns="91425" bIns="91425" anchor="t" anchorCtr="0"/>
          <a:lstStyle>
            <a:lvl1pPr>
              <a:spcBef>
                <a:spcPts val="600"/>
              </a:spcBef>
              <a:buSzPct val="100000"/>
              <a:defRPr sz="3000"/>
            </a:lvl1pPr>
            <a:lvl2pPr>
              <a:spcBef>
                <a:spcPts val="480"/>
              </a:spcBef>
              <a:buSzPct val="100000"/>
              <a:defRPr sz="2400"/>
            </a:lvl2pPr>
            <a:lvl3pPr>
              <a:spcBef>
                <a:spcPts val="480"/>
              </a:spcBef>
              <a:buSzPct val="100000"/>
              <a:defRPr sz="2400"/>
            </a:lvl3pPr>
            <a:lvl4pPr>
              <a:spcBef>
                <a:spcPts val="360"/>
              </a:spcBef>
              <a:buSzPct val="100000"/>
              <a:defRPr sz="1800"/>
            </a:lvl4pPr>
            <a:lvl5pPr>
              <a:spcBef>
                <a:spcPts val="360"/>
              </a:spcBef>
              <a:buSzPct val="100000"/>
              <a:defRPr sz="1800"/>
            </a:lvl5pPr>
            <a:lvl6pPr>
              <a:spcBef>
                <a:spcPts val="360"/>
              </a:spcBef>
              <a:buSzPct val="100000"/>
              <a:defRPr sz="1800"/>
            </a:lvl6pPr>
            <a:lvl7pPr>
              <a:spcBef>
                <a:spcPts val="360"/>
              </a:spcBef>
              <a:buSzPct val="100000"/>
              <a:defRPr sz="1800"/>
            </a:lvl7pPr>
            <a:lvl8pPr>
              <a:spcBef>
                <a:spcPts val="360"/>
              </a:spcBef>
              <a:buSzPct val="100000"/>
              <a:defRPr sz="1800"/>
            </a:lvl8pPr>
            <a:lvl9pPr>
              <a:spcBef>
                <a:spcPts val="360"/>
              </a:spcBef>
              <a:buSzPct val="100000"/>
              <a:defRPr sz="1800"/>
            </a:lvl9pPr>
          </a:lstStyle>
          <a:p>
            <a:endParaRPr/>
          </a:p>
        </p:txBody>
      </p:sp>
      <p:sp>
        <p:nvSpPr>
          <p:cNvPr id="257" name="Shape 257"/>
          <p:cNvSpPr txBox="1">
            <a:spLocks noGrp="1"/>
          </p:cNvSpPr>
          <p:nvPr>
            <p:ph type="sldNum" idx="12"/>
          </p:nvPr>
        </p:nvSpPr>
        <p:spPr>
          <a:xfrm>
            <a:off x="8556791" y="4749850"/>
            <a:ext cx="548699" cy="393600"/>
          </a:xfrm>
          <a:prstGeom prst="rect">
            <a:avLst/>
          </a:prstGeom>
          <a:noFill/>
          <a:ln>
            <a:noFill/>
          </a:ln>
        </p:spPr>
        <p:txBody>
          <a:bodyPr lIns="91425" tIns="91425" rIns="91425" bIns="91425" anchor="ctr" anchorCtr="0">
            <a:noAutofit/>
          </a:bodyPr>
          <a:lstStyle/>
          <a:p>
            <a:pPr algn="r">
              <a:spcBef>
                <a:spcPts val="0"/>
              </a:spcBef>
              <a:buNone/>
            </a:pPr>
            <a:fld id="{00000000-1234-1234-1234-123412341234}" type="slidenum">
              <a:rPr lang="en" sz="1300">
                <a:solidFill>
                  <a:schemeClr val="dk1"/>
                </a:solidFill>
              </a:rPr>
              <a:pPr algn="r">
                <a:spcBef>
                  <a:spcPts val="0"/>
                </a:spcBef>
                <a:buNone/>
              </a:pPr>
              <a:t>‹#›</a:t>
            </a:fld>
            <a:endParaRPr lang="en" sz="1300">
              <a:solidFill>
                <a:schemeClr val="dk1"/>
              </a:solidFill>
            </a:endParaRPr>
          </a:p>
        </p:txBody>
      </p:sp>
    </p:spTree>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huffingtonpost.com/drew-guarini/"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www.huffingtonpost.com/drew-guarini/"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hyperlink" Target="http://www.huffingtonpost.com/drew-guarini/" TargetMode="Externa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1.xml.rels><?xml version="1.0" encoding="UTF-8" standalone="yes"?>
<Relationships xmlns="http://schemas.openxmlformats.org/package/2006/relationships"><Relationship Id="rId3" Type="http://schemas.openxmlformats.org/officeDocument/2006/relationships/hyperlink" Target="http://healthland.time.com/author/apark7/"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hyperlink" Target="http://www.twitter.com/aliceparkny"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gif"/><Relationship Id="rId7" Type="http://schemas.openxmlformats.org/officeDocument/2006/relationships/image" Target="../media/image28.wmf"/><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27.jpeg"/><Relationship Id="rId5" Type="http://schemas.openxmlformats.org/officeDocument/2006/relationships/image" Target="../media/image26.wmf"/><Relationship Id="rId4" Type="http://schemas.openxmlformats.org/officeDocument/2006/relationships/image" Target="../media/image25.wmf"/></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30.jpeg"/></Relationships>
</file>

<file path=ppt/slides/_rels/slide3.xml.rels><?xml version="1.0" encoding="UTF-8" standalone="yes"?>
<Relationships xmlns="http://schemas.openxmlformats.org/package/2006/relationships"><Relationship Id="rId8" Type="http://schemas.openxmlformats.org/officeDocument/2006/relationships/image" Target="../media/image3.gif"/><Relationship Id="rId3" Type="http://schemas.openxmlformats.org/officeDocument/2006/relationships/hyperlink" Target="http://owp.missouristate.edu/KFranklin.aspx" TargetMode="External"/><Relationship Id="rId7"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hyperlink" Target="http://owp.missouristate.edu/AKohnen.aspx" TargetMode="External"/><Relationship Id="rId5" Type="http://schemas.openxmlformats.org/officeDocument/2006/relationships/hyperlink" Target="http://owp.missouristate.edu/CathieEnglish.aspx" TargetMode="External"/><Relationship Id="rId4" Type="http://schemas.openxmlformats.org/officeDocument/2006/relationships/hyperlink" Target="mailto:KFranklin@MissouriState.edu"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jpe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1.jpe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image" Target="../media/image1.jpeg"/><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jpeg"/><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jpeg"/><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2"/>
        <p:cNvGrpSpPr/>
        <p:nvPr/>
      </p:nvGrpSpPr>
      <p:grpSpPr>
        <a:xfrm>
          <a:off x="0" y="0"/>
          <a:ext cx="0" cy="0"/>
          <a:chOff x="0" y="0"/>
          <a:chExt cx="0" cy="0"/>
        </a:xfrm>
      </p:grpSpPr>
      <p:pic>
        <p:nvPicPr>
          <p:cNvPr id="43" name="Shape 43"/>
          <p:cNvPicPr preferRelativeResize="0"/>
          <p:nvPr/>
        </p:nvPicPr>
        <p:blipFill rotWithShape="1">
          <a:blip r:embed="rId3">
            <a:alphaModFix/>
          </a:blip>
          <a:srcRect/>
          <a:stretch/>
        </p:blipFill>
        <p:spPr>
          <a:xfrm>
            <a:off x="2699700" y="497118"/>
            <a:ext cx="3744600" cy="1493999"/>
          </a:xfrm>
          <a:prstGeom prst="rect">
            <a:avLst/>
          </a:prstGeom>
          <a:noFill/>
          <a:ln>
            <a:noFill/>
          </a:ln>
        </p:spPr>
      </p:pic>
      <p:sp>
        <p:nvSpPr>
          <p:cNvPr id="44" name="Shape 44"/>
          <p:cNvSpPr txBox="1"/>
          <p:nvPr/>
        </p:nvSpPr>
        <p:spPr>
          <a:xfrm>
            <a:off x="1787850" y="2375550"/>
            <a:ext cx="5863199" cy="1891799"/>
          </a:xfrm>
          <a:prstGeom prst="rect">
            <a:avLst/>
          </a:prstGeom>
          <a:noFill/>
          <a:ln>
            <a:noFill/>
          </a:ln>
        </p:spPr>
        <p:txBody>
          <a:bodyPr lIns="91425" tIns="91425" rIns="91425" bIns="91425" anchor="ctr" anchorCtr="0">
            <a:noAutofit/>
          </a:bodyPr>
          <a:lstStyle/>
          <a:p>
            <a:pPr lvl="0" algn="ctr" rtl="0">
              <a:spcBef>
                <a:spcPts val="0"/>
              </a:spcBef>
              <a:buNone/>
            </a:pPr>
            <a:endParaRPr sz="1000" b="1">
              <a:solidFill>
                <a:schemeClr val="dk1"/>
              </a:solidFill>
              <a:latin typeface="Calibri"/>
              <a:ea typeface="Calibri"/>
              <a:cs typeface="Calibri"/>
              <a:sym typeface="Calibri"/>
            </a:endParaRPr>
          </a:p>
          <a:p>
            <a:pPr algn="ctr" rtl="0">
              <a:spcBef>
                <a:spcPts val="0"/>
              </a:spcBef>
              <a:buNone/>
            </a:pPr>
            <a:endParaRPr sz="2400" b="1">
              <a:solidFill>
                <a:schemeClr val="dk1"/>
              </a:solidFill>
              <a:latin typeface="Georgia"/>
              <a:ea typeface="Georgia"/>
              <a:cs typeface="Georgia"/>
              <a:sym typeface="Georgia"/>
            </a:endParaRPr>
          </a:p>
          <a:p>
            <a:pPr lvl="0" algn="ctr" rtl="0">
              <a:spcBef>
                <a:spcPts val="0"/>
              </a:spcBef>
              <a:buNone/>
            </a:pPr>
            <a:r>
              <a:rPr lang="en" sz="2400" b="1">
                <a:solidFill>
                  <a:schemeClr val="dk1"/>
                </a:solidFill>
                <a:latin typeface="Georgia"/>
                <a:ea typeface="Georgia"/>
                <a:cs typeface="Georgia"/>
                <a:sym typeface="Georgia"/>
              </a:rPr>
              <a:t>The College Ready Writers Program</a:t>
            </a:r>
          </a:p>
          <a:p>
            <a:pPr lvl="0" algn="ctr" rtl="0">
              <a:spcBef>
                <a:spcPts val="0"/>
              </a:spcBef>
              <a:buNone/>
            </a:pPr>
            <a:endParaRPr sz="1000" b="1">
              <a:solidFill>
                <a:schemeClr val="dk1"/>
              </a:solidFill>
              <a:latin typeface="Calibri"/>
              <a:ea typeface="Calibri"/>
              <a:cs typeface="Calibri"/>
              <a:sym typeface="Calibri"/>
            </a:endParaRPr>
          </a:p>
          <a:p>
            <a:pPr lvl="0" algn="ctr" rtl="0">
              <a:spcBef>
                <a:spcPts val="0"/>
              </a:spcBef>
              <a:buNone/>
            </a:pPr>
            <a:endParaRPr sz="1000" b="1">
              <a:solidFill>
                <a:schemeClr val="dk1"/>
              </a:solidFill>
              <a:latin typeface="Calibri"/>
              <a:ea typeface="Calibri"/>
              <a:cs typeface="Calibri"/>
              <a:sym typeface="Calibri"/>
            </a:endParaRPr>
          </a:p>
          <a:p>
            <a:pPr lvl="0" algn="ctr" rtl="0">
              <a:spcBef>
                <a:spcPts val="0"/>
              </a:spcBef>
              <a:buNone/>
            </a:pPr>
            <a:r>
              <a:rPr lang="en" sz="1800" b="1">
                <a:solidFill>
                  <a:schemeClr val="dk1"/>
                </a:solidFill>
                <a:latin typeface="Calibri"/>
                <a:ea typeface="Calibri"/>
                <a:cs typeface="Calibri"/>
                <a:sym typeface="Calibri"/>
              </a:rPr>
              <a:t>Monett School District</a:t>
            </a:r>
          </a:p>
          <a:p>
            <a:pPr lvl="0" algn="ctr" rtl="0">
              <a:spcBef>
                <a:spcPts val="0"/>
              </a:spcBef>
              <a:buNone/>
            </a:pPr>
            <a:r>
              <a:rPr lang="en" sz="1800" b="1">
                <a:solidFill>
                  <a:schemeClr val="dk1"/>
                </a:solidFill>
                <a:latin typeface="Calibri"/>
                <a:ea typeface="Calibri"/>
                <a:cs typeface="Calibri"/>
                <a:sym typeface="Calibri"/>
              </a:rPr>
              <a:t>2015-2016 </a:t>
            </a:r>
          </a:p>
          <a:p>
            <a:pPr lvl="0" algn="ctr" rtl="0">
              <a:spcBef>
                <a:spcPts val="0"/>
              </a:spcBef>
              <a:buNone/>
            </a:pPr>
            <a:endParaRPr sz="1000" b="1">
              <a:solidFill>
                <a:schemeClr val="dk1"/>
              </a:solidFill>
              <a:latin typeface="Calibri"/>
              <a:ea typeface="Calibri"/>
              <a:cs typeface="Calibri"/>
              <a:sym typeface="Calibri"/>
            </a:endParaRPr>
          </a:p>
        </p:txBody>
      </p:sp>
      <p:sp>
        <p:nvSpPr>
          <p:cNvPr id="45" name="Shape 45"/>
          <p:cNvSpPr txBox="1"/>
          <p:nvPr/>
        </p:nvSpPr>
        <p:spPr>
          <a:xfrm>
            <a:off x="2729850" y="1966762"/>
            <a:ext cx="3684299" cy="467775"/>
          </a:xfrm>
          <a:prstGeom prst="rect">
            <a:avLst/>
          </a:prstGeom>
          <a:noFill/>
          <a:ln>
            <a:noFill/>
          </a:ln>
        </p:spPr>
        <p:txBody>
          <a:bodyPr lIns="91425" tIns="91425" rIns="91425" bIns="91425" anchor="t" anchorCtr="0">
            <a:noAutofit/>
          </a:bodyPr>
          <a:lstStyle/>
          <a:p>
            <a:pPr algn="ctr" rtl="0">
              <a:spcBef>
                <a:spcPts val="0"/>
              </a:spcBef>
              <a:buNone/>
            </a:pPr>
            <a:r>
              <a:rPr lang="en" sz="1800">
                <a:latin typeface="Times New Roman"/>
                <a:ea typeface="Times New Roman"/>
                <a:cs typeface="Times New Roman"/>
                <a:sym typeface="Times New Roman"/>
              </a:rPr>
              <a:t>at Missouri State University</a:t>
            </a:r>
          </a:p>
          <a:p>
            <a:pPr algn="ctr" rtl="0">
              <a:spcBef>
                <a:spcPts val="0"/>
              </a:spcBef>
              <a:buNone/>
            </a:pPr>
            <a:r>
              <a:rPr lang="en" sz="1800">
                <a:latin typeface="Times New Roman"/>
                <a:ea typeface="Times New Roman"/>
                <a:cs typeface="Times New Roman"/>
                <a:sym typeface="Times New Roman"/>
              </a:rPr>
              <a:t>presents</a:t>
            </a:r>
          </a:p>
          <a:p>
            <a:pPr algn="ctr" rtl="0">
              <a:spcBef>
                <a:spcPts val="0"/>
              </a:spcBef>
              <a:buNone/>
            </a:pPr>
            <a:endParaRPr sz="1800">
              <a:latin typeface="Times New Roman"/>
              <a:ea typeface="Times New Roman"/>
              <a:cs typeface="Times New Roman"/>
              <a:sym typeface="Times New Roman"/>
            </a:endParaRPr>
          </a:p>
          <a:p>
            <a:pPr algn="ctr">
              <a:spcBef>
                <a:spcPts val="0"/>
              </a:spcBef>
              <a:buNone/>
            </a:pPr>
            <a:endParaRPr sz="1800">
              <a:latin typeface="Times New Roman"/>
              <a:ea typeface="Times New Roman"/>
              <a:cs typeface="Times New Roman"/>
              <a:sym typeface="Times New Roman"/>
            </a:endParaRP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Shape 87"/>
          <p:cNvSpPr txBox="1">
            <a:spLocks noGrp="1"/>
          </p:cNvSpPr>
          <p:nvPr>
            <p:ph type="ctrTitle"/>
          </p:nvPr>
        </p:nvSpPr>
        <p:spPr>
          <a:xfrm>
            <a:off x="533400" y="4114800"/>
            <a:ext cx="8077200" cy="8001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en-US" sz="4400" b="0" i="0" u="none" strike="noStrike" cap="none" baseline="0" dirty="0" smtClean="0">
                <a:solidFill>
                  <a:schemeClr val="dk1"/>
                </a:solidFill>
                <a:latin typeface="Georgia" pitchFamily="18" charset="0"/>
                <a:ea typeface="Calibri"/>
                <a:cs typeface="Calibri"/>
                <a:sym typeface="Calibri"/>
              </a:rPr>
              <a:t>Mini-Unit</a:t>
            </a:r>
            <a:endParaRPr lang="en-US" sz="4400" b="0" i="0" u="none" strike="noStrike" cap="none" baseline="0" dirty="0">
              <a:solidFill>
                <a:schemeClr val="dk1"/>
              </a:solidFill>
              <a:latin typeface="Georgia" pitchFamily="18" charset="0"/>
              <a:ea typeface="Calibri"/>
              <a:cs typeface="Calibri"/>
              <a:sym typeface="Calibri"/>
            </a:endParaRPr>
          </a:p>
        </p:txBody>
      </p:sp>
      <p:pic>
        <p:nvPicPr>
          <p:cNvPr id="4" name="Shape 134"/>
          <p:cNvPicPr preferRelativeResize="0"/>
          <p:nvPr/>
        </p:nvPicPr>
        <p:blipFill rotWithShape="1">
          <a:blip r:embed="rId3">
            <a:alphaModFix/>
          </a:blip>
          <a:srcRect/>
          <a:stretch/>
        </p:blipFill>
        <p:spPr>
          <a:xfrm>
            <a:off x="2057400" y="914400"/>
            <a:ext cx="5105400" cy="3271837"/>
          </a:xfrm>
          <a:prstGeom prst="rect">
            <a:avLst/>
          </a:prstGeom>
          <a:noFill/>
          <a:ln>
            <a:noFill/>
          </a:ln>
        </p:spPr>
      </p:pic>
      <p:sp>
        <p:nvSpPr>
          <p:cNvPr id="5" name="Rectangle 4"/>
          <p:cNvSpPr/>
          <p:nvPr/>
        </p:nvSpPr>
        <p:spPr>
          <a:xfrm>
            <a:off x="1272132" y="125909"/>
            <a:ext cx="6805068" cy="707886"/>
          </a:xfrm>
          <a:prstGeom prst="rect">
            <a:avLst/>
          </a:prstGeom>
        </p:spPr>
        <p:txBody>
          <a:bodyPr wrap="none">
            <a:spAutoFit/>
          </a:bodyPr>
          <a:lstStyle/>
          <a:p>
            <a:r>
              <a:rPr lang="en-US" sz="4000" u="sng" dirty="0" smtClean="0">
                <a:solidFill>
                  <a:schemeClr val="accent1">
                    <a:lumMod val="75000"/>
                  </a:schemeClr>
                </a:solidFill>
                <a:latin typeface="Georgia" pitchFamily="18" charset="0"/>
                <a:ea typeface="Calibri"/>
                <a:cs typeface="Calibri"/>
                <a:sym typeface="Calibri"/>
              </a:rPr>
              <a:t>Making Informal Arguments </a:t>
            </a:r>
            <a:endParaRPr lang="en-US" sz="4000" dirty="0"/>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a:spLocks noGrp="1"/>
          </p:cNvSpPr>
          <p:nvPr>
            <p:ph type="title"/>
          </p:nvPr>
        </p:nvSpPr>
        <p:spPr>
          <a:xfrm>
            <a:off x="290664" y="171450"/>
            <a:ext cx="8534399" cy="1044553"/>
          </a:xfrm>
          <a:prstGeom prst="rect">
            <a:avLst/>
          </a:prstGeom>
          <a:noFill/>
          <a:ln>
            <a:noFill/>
          </a:ln>
        </p:spPr>
        <p:txBody>
          <a:bodyPr lIns="91425" tIns="45700" rIns="91425" bIns="45700" anchor="b" anchorCtr="0">
            <a:noAutofit/>
          </a:bodyPr>
          <a:lstStyle/>
          <a:p>
            <a:pPr lvl="0" algn="ctr">
              <a:buClr>
                <a:srgbClr val="7B9899"/>
              </a:buClr>
              <a:buSzPct val="25000"/>
            </a:pPr>
            <a:r>
              <a:rPr lang="en-US" sz="4000" b="0" i="0" u="none" strike="noStrike" cap="none" baseline="0" dirty="0" smtClean="0">
                <a:solidFill>
                  <a:schemeClr val="accent1">
                    <a:lumMod val="75000"/>
                  </a:schemeClr>
                </a:solidFill>
                <a:latin typeface="Georgia"/>
                <a:ea typeface="Georgia"/>
                <a:cs typeface="Georgia"/>
                <a:sym typeface="Georgia"/>
              </a:rPr>
              <a:t>Gaming</a:t>
            </a:r>
            <a:r>
              <a:rPr lang="en-US" sz="4000" b="0" i="0" u="none" strike="noStrike" cap="none" baseline="0" dirty="0" smtClean="0">
                <a:solidFill>
                  <a:schemeClr val="accent1">
                    <a:lumMod val="75000"/>
                  </a:schemeClr>
                </a:solidFill>
                <a:latin typeface="Georgia"/>
                <a:ea typeface="Georgia"/>
                <a:cs typeface="Georgia"/>
                <a:sym typeface="Georgia"/>
              </a:rPr>
              <a:t>:  Harmless or Harmful?</a:t>
            </a:r>
            <a:r>
              <a:rPr lang="en-US" sz="4000" b="0" i="0" u="none" strike="noStrike" cap="none" dirty="0" smtClean="0">
                <a:solidFill>
                  <a:schemeClr val="accent1">
                    <a:lumMod val="75000"/>
                  </a:schemeClr>
                </a:solidFill>
                <a:latin typeface="Georgia"/>
                <a:ea typeface="Georgia"/>
                <a:cs typeface="Georgia"/>
                <a:sym typeface="Georgia"/>
              </a:rPr>
              <a:t> </a:t>
            </a:r>
            <a:r>
              <a:rPr lang="en-US" sz="4400" b="0" i="0" u="none" strike="noStrike" cap="none" dirty="0" smtClean="0">
                <a:solidFill>
                  <a:schemeClr val="accent1">
                    <a:lumMod val="75000"/>
                  </a:schemeClr>
                </a:solidFill>
                <a:latin typeface="Georgia"/>
                <a:ea typeface="Georgia"/>
                <a:cs typeface="Georgia"/>
                <a:sym typeface="Georgia"/>
              </a:rPr>
              <a:t/>
            </a:r>
            <a:br>
              <a:rPr lang="en-US" sz="4400" b="0" i="0" u="none" strike="noStrike" cap="none" dirty="0" smtClean="0">
                <a:solidFill>
                  <a:schemeClr val="accent1">
                    <a:lumMod val="75000"/>
                  </a:schemeClr>
                </a:solidFill>
                <a:latin typeface="Georgia"/>
                <a:ea typeface="Georgia"/>
                <a:cs typeface="Georgia"/>
                <a:sym typeface="Georgia"/>
              </a:rPr>
            </a:br>
            <a:r>
              <a:rPr lang="en-US" sz="2800" b="0" i="0" u="none" strike="noStrike" cap="none" dirty="0" smtClean="0">
                <a:solidFill>
                  <a:schemeClr val="accent1">
                    <a:lumMod val="75000"/>
                  </a:schemeClr>
                </a:solidFill>
                <a:latin typeface="Georgia"/>
                <a:ea typeface="Georgia"/>
                <a:cs typeface="Georgia"/>
                <a:sym typeface="Georgia"/>
              </a:rPr>
              <a:t>An </a:t>
            </a:r>
            <a:r>
              <a:rPr lang="en-US" sz="2800" b="0" i="0" u="none" strike="noStrike" cap="none" dirty="0" smtClean="0">
                <a:solidFill>
                  <a:schemeClr val="accent1">
                    <a:lumMod val="75000"/>
                  </a:schemeClr>
                </a:solidFill>
                <a:latin typeface="Georgia"/>
                <a:ea typeface="Georgia"/>
                <a:cs typeface="Georgia"/>
                <a:sym typeface="Georgia"/>
              </a:rPr>
              <a:t>Argument Writing Mini-Unit</a:t>
            </a:r>
            <a:endParaRPr lang="en-US" sz="2800" b="0" i="0" u="none" strike="noStrike" cap="none" baseline="0" dirty="0">
              <a:solidFill>
                <a:schemeClr val="accent1">
                  <a:lumMod val="75000"/>
                </a:schemeClr>
              </a:solidFill>
              <a:latin typeface="Georgia"/>
              <a:ea typeface="Georgia"/>
              <a:cs typeface="Georgia"/>
              <a:sym typeface="Georgia"/>
            </a:endParaRPr>
          </a:p>
        </p:txBody>
      </p:sp>
      <p:sp>
        <p:nvSpPr>
          <p:cNvPr id="168" name="Shape 168"/>
          <p:cNvSpPr txBox="1"/>
          <p:nvPr/>
        </p:nvSpPr>
        <p:spPr>
          <a:xfrm>
            <a:off x="200325" y="4704143"/>
            <a:ext cx="8715076" cy="355949"/>
          </a:xfrm>
          <a:prstGeom prst="rect">
            <a:avLst/>
          </a:prstGeom>
          <a:noFill/>
          <a:ln>
            <a:noFill/>
          </a:ln>
        </p:spPr>
        <p:txBody>
          <a:bodyPr lIns="91425" tIns="91425" rIns="91425" bIns="91425" anchor="t" anchorCtr="0">
            <a:noAutofit/>
          </a:bodyPr>
          <a:lstStyle/>
          <a:p>
            <a:pPr algn="ctr">
              <a:spcBef>
                <a:spcPts val="0"/>
              </a:spcBef>
              <a:buNone/>
            </a:pPr>
            <a:r>
              <a:rPr lang="en-US" sz="1000" b="1" dirty="0" smtClean="0">
                <a:solidFill>
                  <a:srgbClr val="434343"/>
                </a:solidFill>
              </a:rPr>
              <a:t>Adapted from Jean </a:t>
            </a:r>
            <a:r>
              <a:rPr lang="en-US" sz="1000" b="1" dirty="0" err="1" smtClean="0">
                <a:solidFill>
                  <a:srgbClr val="434343"/>
                </a:solidFill>
              </a:rPr>
              <a:t>Wolph</a:t>
            </a:r>
            <a:r>
              <a:rPr lang="en-US" sz="1000" b="1" dirty="0" smtClean="0">
                <a:solidFill>
                  <a:srgbClr val="434343"/>
                </a:solidFill>
              </a:rPr>
              <a:t>, Louisville </a:t>
            </a:r>
            <a:r>
              <a:rPr lang="en-US" sz="1000" b="1" dirty="0">
                <a:solidFill>
                  <a:srgbClr val="434343"/>
                </a:solidFill>
              </a:rPr>
              <a:t>Writing Project for NWP </a:t>
            </a:r>
            <a:r>
              <a:rPr lang="en-US" sz="1000" b="1" dirty="0" smtClean="0">
                <a:solidFill>
                  <a:srgbClr val="434343"/>
                </a:solidFill>
              </a:rPr>
              <a:t>CRWP, </a:t>
            </a:r>
            <a:r>
              <a:rPr lang="en-US" sz="1000" b="1" dirty="0">
                <a:solidFill>
                  <a:srgbClr val="434343"/>
                </a:solidFill>
              </a:rPr>
              <a:t>funded by the Department of </a:t>
            </a:r>
            <a:r>
              <a:rPr lang="en-US" sz="1000" b="1" dirty="0" smtClean="0">
                <a:solidFill>
                  <a:srgbClr val="434343"/>
                </a:solidFill>
              </a:rPr>
              <a:t>Education, based on templates developed by Beth </a:t>
            </a:r>
            <a:r>
              <a:rPr lang="en-US" sz="1000" b="1" dirty="0" err="1" smtClean="0">
                <a:solidFill>
                  <a:srgbClr val="434343"/>
                </a:solidFill>
              </a:rPr>
              <a:t>Rimer</a:t>
            </a:r>
            <a:r>
              <a:rPr lang="en-US" sz="1000" b="1" dirty="0" smtClean="0">
                <a:solidFill>
                  <a:srgbClr val="434343"/>
                </a:solidFill>
              </a:rPr>
              <a:t> and Linda </a:t>
            </a:r>
            <a:r>
              <a:rPr lang="en-US" sz="1000" b="1" dirty="0" err="1" smtClean="0">
                <a:solidFill>
                  <a:srgbClr val="434343"/>
                </a:solidFill>
              </a:rPr>
              <a:t>Denstaedt</a:t>
            </a:r>
            <a:r>
              <a:rPr lang="en-US" sz="1000" b="1" dirty="0" smtClean="0">
                <a:solidFill>
                  <a:srgbClr val="434343"/>
                </a:solidFill>
              </a:rPr>
              <a:t> and including slides created by Leanne </a:t>
            </a:r>
            <a:r>
              <a:rPr lang="en-US" sz="1000" b="1" dirty="0" err="1" smtClean="0">
                <a:solidFill>
                  <a:srgbClr val="434343"/>
                </a:solidFill>
              </a:rPr>
              <a:t>Bordeleon</a:t>
            </a:r>
            <a:endParaRPr lang="en-US" sz="1000" b="1" dirty="0">
              <a:solidFill>
                <a:srgbClr val="434343"/>
              </a:solidFill>
            </a:endParaRPr>
          </a:p>
        </p:txBody>
      </p:sp>
      <p:sp>
        <p:nvSpPr>
          <p:cNvPr id="5" name="AutoShape 14" descr="Image result for gaming addiction"/>
          <p:cNvSpPr>
            <a:spLocks noChangeAspect="1" noChangeArrowheads="1"/>
          </p:cNvSpPr>
          <p:nvPr/>
        </p:nvSpPr>
        <p:spPr bwMode="auto">
          <a:xfrm>
            <a:off x="155575" y="-108347"/>
            <a:ext cx="304800" cy="2286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16" descr="Image result for gaming addiction"/>
          <p:cNvSpPr>
            <a:spLocks noChangeAspect="1" noChangeArrowheads="1"/>
          </p:cNvSpPr>
          <p:nvPr/>
        </p:nvSpPr>
        <p:spPr bwMode="auto">
          <a:xfrm>
            <a:off x="307975" y="5953"/>
            <a:ext cx="304800" cy="2286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41" name="Picture 17" descr="C:\Users\ertc\AppData\Local\Microsoft\Windows\Temporary Internet Files\Content.IE5\2JRNAZRM\MP900422487[1].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057400" y="2076555"/>
            <a:ext cx="4953000" cy="2475533"/>
          </a:xfrm>
          <a:prstGeom prst="rect">
            <a:avLst/>
          </a:prstGeom>
          <a:noFill/>
          <a:extLst>
            <a:ext uri="{909E8E84-426E-40DD-AFC4-6F175D3DCCD1}">
              <a14:hiddenFill xmlns:a14="http://schemas.microsoft.com/office/drawing/2010/main" xmlns="">
                <a:solidFill>
                  <a:srgbClr val="FFFFFF"/>
                </a:solidFill>
              </a14:hiddenFill>
            </a:ext>
          </a:extLst>
        </p:spPr>
      </p:pic>
      <p:pic>
        <p:nvPicPr>
          <p:cNvPr id="1042" name="Picture 18" descr="C:\Users\ertc\AppData\Local\Microsoft\Windows\Temporary Internet Files\Content.IE5\TMZU1PX9\MP900422331[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rot="709354">
            <a:off x="5980354" y="1566114"/>
            <a:ext cx="2116438" cy="2379831"/>
          </a:xfrm>
          <a:prstGeom prst="rect">
            <a:avLst/>
          </a:prstGeom>
          <a:noFill/>
          <a:extLst>
            <a:ext uri="{909E8E84-426E-40DD-AFC4-6F175D3DCCD1}">
              <a14:hiddenFill xmlns:a14="http://schemas.microsoft.com/office/drawing/2010/main" xmlns="">
                <a:solidFill>
                  <a:srgbClr val="FFFFFF"/>
                </a:solidFill>
              </a14:hiddenFill>
            </a:ext>
          </a:extLst>
        </p:spPr>
      </p:pic>
      <p:pic>
        <p:nvPicPr>
          <p:cNvPr id="1043" name="Picture 19" descr="C:\Users\ertc\AppData\Local\Microsoft\Windows\Temporary Internet Files\Content.IE5\HX2WQASE\MP900430808[1].jpg"/>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20498807">
            <a:off x="668772" y="1387190"/>
            <a:ext cx="1884880" cy="1867856"/>
          </a:xfrm>
          <a:prstGeom prst="rect">
            <a:avLst/>
          </a:prstGeom>
          <a:noFill/>
          <a:extLst>
            <a:ext uri="{909E8E84-426E-40DD-AFC4-6F175D3DCCD1}">
              <a14:hiddenFill xmlns:a14="http://schemas.microsoft.com/office/drawing/2010/main" xmlns="">
                <a:solidFill>
                  <a:srgbClr val="FFFFFF"/>
                </a:solidFill>
              </a14:hiddenFill>
            </a:ext>
          </a:extLst>
        </p:spPr>
      </p:pic>
      <p:pic>
        <p:nvPicPr>
          <p:cNvPr id="1044" name="Picture 20" descr="C:\Users\ertc\AppData\Local\Microsoft\Windows\Temporary Internet Files\Content.IE5\9J9TW0RP\MP900422287[1].jp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33401" y="3028950"/>
            <a:ext cx="1953313" cy="146498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57200" y="0"/>
            <a:ext cx="8229600" cy="857250"/>
          </a:xfrm>
          <a:prstGeom prst="rect">
            <a:avLst/>
          </a:prstGeom>
          <a:noFill/>
          <a:ln>
            <a:noFill/>
          </a:ln>
        </p:spPr>
        <p:txBody>
          <a:bodyPr lIns="91425" tIns="91425" rIns="91425" bIns="91425" anchor="ctr" anchorCtr="0">
            <a:noAutofit/>
          </a:bodyPr>
          <a:lstStyle/>
          <a:p>
            <a:pPr marL="0" marR="0" lvl="0" indent="0" algn="ctr" rtl="0">
              <a:spcBef>
                <a:spcPts val="0"/>
              </a:spcBef>
              <a:spcAft>
                <a:spcPts val="0"/>
              </a:spcAft>
              <a:buSzPct val="25000"/>
              <a:buNone/>
            </a:pPr>
            <a:r>
              <a:rPr lang="en-US" sz="4000" b="0" i="0" u="none" strike="noStrike" cap="none" baseline="0" dirty="0">
                <a:solidFill>
                  <a:schemeClr val="dk1"/>
                </a:solidFill>
                <a:latin typeface="Georgia" pitchFamily="18" charset="0"/>
                <a:ea typeface="Calibri"/>
                <a:cs typeface="Calibri"/>
                <a:sym typeface="Calibri"/>
              </a:rPr>
              <a:t>Quick-write!</a:t>
            </a:r>
          </a:p>
        </p:txBody>
      </p:sp>
      <p:sp>
        <p:nvSpPr>
          <p:cNvPr id="95" name="Shape 95"/>
          <p:cNvSpPr txBox="1">
            <a:spLocks noGrp="1"/>
          </p:cNvSpPr>
          <p:nvPr>
            <p:ph type="body" idx="1"/>
          </p:nvPr>
        </p:nvSpPr>
        <p:spPr>
          <a:xfrm>
            <a:off x="533400" y="685800"/>
            <a:ext cx="8229600" cy="3725680"/>
          </a:xfrm>
          <a:prstGeom prst="rect">
            <a:avLst/>
          </a:prstGeom>
          <a:noFill/>
          <a:ln>
            <a:noFill/>
          </a:ln>
        </p:spPr>
        <p:txBody>
          <a:bodyPr lIns="91425" tIns="91425" rIns="91425" bIns="91425" anchor="t" anchorCtr="0">
            <a:noAutofit/>
          </a:bodyPr>
          <a:lstStyle/>
          <a:p>
            <a:pPr marL="0" marR="0" lvl="0" indent="0" algn="ctr" rtl="0">
              <a:spcBef>
                <a:spcPts val="0"/>
              </a:spcBef>
              <a:spcAft>
                <a:spcPts val="0"/>
              </a:spcAft>
              <a:buClr>
                <a:schemeClr val="dk1"/>
              </a:buClr>
              <a:buSzPct val="25000"/>
              <a:buFont typeface="Calibri"/>
              <a:buNone/>
            </a:pPr>
            <a:r>
              <a:rPr lang="en-US" sz="4800" b="0" i="0" u="none" strike="noStrike" cap="none" baseline="0" dirty="0">
                <a:solidFill>
                  <a:schemeClr val="accent1">
                    <a:lumMod val="75000"/>
                  </a:schemeClr>
                </a:solidFill>
                <a:latin typeface="Calibri"/>
                <a:ea typeface="Calibri"/>
                <a:cs typeface="Calibri"/>
                <a:sym typeface="Calibri"/>
              </a:rPr>
              <a:t>What are your thoughts about </a:t>
            </a:r>
            <a:r>
              <a:rPr lang="en-US" sz="4800" dirty="0" smtClean="0">
                <a:solidFill>
                  <a:schemeClr val="accent1">
                    <a:lumMod val="75000"/>
                  </a:schemeClr>
                </a:solidFill>
                <a:latin typeface="Calibri"/>
                <a:ea typeface="Calibri"/>
                <a:cs typeface="Calibri"/>
                <a:sym typeface="Calibri"/>
              </a:rPr>
              <a:t>video gaming</a:t>
            </a:r>
            <a:r>
              <a:rPr lang="en-US" sz="4800" b="0" i="0" u="none" strike="noStrike" cap="none" baseline="0" dirty="0" smtClean="0">
                <a:solidFill>
                  <a:schemeClr val="accent1">
                    <a:lumMod val="75000"/>
                  </a:schemeClr>
                </a:solidFill>
                <a:latin typeface="Calibri"/>
                <a:ea typeface="Calibri"/>
                <a:cs typeface="Calibri"/>
                <a:sym typeface="Calibri"/>
              </a:rPr>
              <a:t>?</a:t>
            </a:r>
            <a:endParaRPr lang="en-US" sz="4800" b="0" i="0" u="none" strike="noStrike" cap="none" baseline="0" dirty="0">
              <a:solidFill>
                <a:schemeClr val="accent1">
                  <a:lumMod val="75000"/>
                </a:schemeClr>
              </a:solidFill>
              <a:latin typeface="Calibri"/>
              <a:ea typeface="Calibri"/>
              <a:cs typeface="Calibri"/>
              <a:sym typeface="Calibri"/>
            </a:endParaRPr>
          </a:p>
        </p:txBody>
      </p:sp>
      <p:pic>
        <p:nvPicPr>
          <p:cNvPr id="8" name="Picture 7" descr="OnlineGaming_Safety_CMYK image.jpg"/>
          <p:cNvPicPr>
            <a:picLocks noChangeAspect="1"/>
          </p:cNvPicPr>
          <p:nvPr/>
        </p:nvPicPr>
        <p:blipFill>
          <a:blip r:embed="rId3"/>
          <a:stretch>
            <a:fillRect/>
          </a:stretch>
        </p:blipFill>
        <p:spPr>
          <a:xfrm>
            <a:off x="2209800" y="2376685"/>
            <a:ext cx="4800600" cy="258280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3" name="Rectangle 2"/>
          <p:cNvSpPr/>
          <p:nvPr/>
        </p:nvSpPr>
        <p:spPr>
          <a:xfrm>
            <a:off x="0" y="0"/>
            <a:ext cx="9144000" cy="5143500"/>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652" name="Picture 4" descr="http://i.dawn.com/2012/07/gaming-addiction_116.jpg"/>
          <p:cNvPicPr>
            <a:picLocks noChangeAspect="1" noChangeArrowheads="1"/>
          </p:cNvPicPr>
          <p:nvPr/>
        </p:nvPicPr>
        <p:blipFill>
          <a:blip r:embed="rId3"/>
          <a:srcRect/>
          <a:stretch>
            <a:fillRect/>
          </a:stretch>
        </p:blipFill>
        <p:spPr bwMode="auto">
          <a:xfrm>
            <a:off x="3276600" y="1543051"/>
            <a:ext cx="2743200" cy="1365689"/>
          </a:xfrm>
          <a:prstGeom prst="rect">
            <a:avLst/>
          </a:prstGeom>
          <a:noFill/>
        </p:spPr>
      </p:pic>
      <p:sp>
        <p:nvSpPr>
          <p:cNvPr id="6" name="TextBox 5"/>
          <p:cNvSpPr txBox="1"/>
          <p:nvPr/>
        </p:nvSpPr>
        <p:spPr>
          <a:xfrm>
            <a:off x="1836044" y="171450"/>
            <a:ext cx="5894562" cy="769441"/>
          </a:xfrm>
          <a:prstGeom prst="rect">
            <a:avLst/>
          </a:prstGeom>
          <a:noFill/>
        </p:spPr>
        <p:txBody>
          <a:bodyPr wrap="none" rtlCol="0">
            <a:spAutoFit/>
          </a:bodyPr>
          <a:lstStyle/>
          <a:p>
            <a:r>
              <a:rPr lang="en-US" sz="4400" dirty="0" smtClean="0">
                <a:latin typeface="Georgia" pitchFamily="18" charset="0"/>
              </a:rPr>
              <a:t>Arguments</a:t>
            </a:r>
            <a:r>
              <a:rPr lang="en-US" sz="3600" dirty="0" smtClean="0">
                <a:latin typeface="Georgia" pitchFamily="18" charset="0"/>
              </a:rPr>
              <a:t>  </a:t>
            </a:r>
            <a:r>
              <a:rPr lang="en-US" sz="4400" dirty="0" smtClean="0">
                <a:latin typeface="Georgia" pitchFamily="18" charset="0"/>
              </a:rPr>
              <a:t>at a</a:t>
            </a:r>
            <a:r>
              <a:rPr lang="en-US" sz="3600" dirty="0" smtClean="0">
                <a:latin typeface="Georgia" pitchFamily="18" charset="0"/>
              </a:rPr>
              <a:t> </a:t>
            </a:r>
            <a:r>
              <a:rPr lang="en-US" sz="4400" dirty="0" smtClean="0">
                <a:latin typeface="Georgia" pitchFamily="18" charset="0"/>
              </a:rPr>
              <a:t>Glance</a:t>
            </a:r>
            <a:endParaRPr lang="en-US" sz="3600" dirty="0">
              <a:latin typeface="Georgia" pitchFamily="18" charset="0"/>
            </a:endParaRPr>
          </a:p>
        </p:txBody>
      </p:sp>
      <p:sp>
        <p:nvSpPr>
          <p:cNvPr id="7" name="TextBox 6"/>
          <p:cNvSpPr txBox="1"/>
          <p:nvPr/>
        </p:nvSpPr>
        <p:spPr>
          <a:xfrm>
            <a:off x="2895601" y="3657600"/>
            <a:ext cx="3772186" cy="1077218"/>
          </a:xfrm>
          <a:prstGeom prst="rect">
            <a:avLst/>
          </a:prstGeom>
          <a:noFill/>
        </p:spPr>
        <p:txBody>
          <a:bodyPr wrap="none" rtlCol="0">
            <a:spAutoFit/>
          </a:bodyPr>
          <a:lstStyle/>
          <a:p>
            <a:pPr algn="ctr"/>
            <a:r>
              <a:rPr lang="en-US" sz="3200" dirty="0" smtClean="0">
                <a:latin typeface="Georgia" pitchFamily="18" charset="0"/>
              </a:rPr>
              <a:t>What do you see?</a:t>
            </a:r>
          </a:p>
          <a:p>
            <a:pPr algn="ctr"/>
            <a:r>
              <a:rPr lang="en-US" sz="3200" dirty="0" smtClean="0">
                <a:latin typeface="Georgia" pitchFamily="18" charset="0"/>
              </a:rPr>
              <a:t>What does it mean?</a:t>
            </a:r>
            <a:endParaRPr lang="en-US" sz="3200" dirty="0">
              <a:latin typeface="Georgia" pitchFamily="18" charset="0"/>
            </a:endParaRPr>
          </a:p>
        </p:txBody>
      </p:sp>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13" name="Shape 113"/>
          <p:cNvPicPr preferRelativeResize="0"/>
          <p:nvPr/>
        </p:nvPicPr>
        <p:blipFill rotWithShape="1">
          <a:blip r:embed="rId3">
            <a:alphaModFix/>
          </a:blip>
          <a:srcRect/>
          <a:stretch/>
        </p:blipFill>
        <p:spPr>
          <a:xfrm rot="21146731">
            <a:off x="202933" y="235940"/>
            <a:ext cx="2006836" cy="2060433"/>
          </a:xfrm>
          <a:prstGeom prst="rect">
            <a:avLst/>
          </a:prstGeom>
          <a:noFill/>
          <a:ln>
            <a:noFill/>
          </a:ln>
        </p:spPr>
      </p:pic>
      <p:sp>
        <p:nvSpPr>
          <p:cNvPr id="109" name="Shape 109"/>
          <p:cNvSpPr txBox="1">
            <a:spLocks noGrp="1"/>
          </p:cNvSpPr>
          <p:nvPr>
            <p:ph type="title"/>
          </p:nvPr>
        </p:nvSpPr>
        <p:spPr>
          <a:xfrm>
            <a:off x="533400" y="114300"/>
            <a:ext cx="8458200" cy="857250"/>
          </a:xfrm>
          <a:prstGeom prst="rect">
            <a:avLst/>
          </a:prstGeom>
          <a:noFill/>
          <a:ln>
            <a:noFill/>
          </a:ln>
        </p:spPr>
        <p:txBody>
          <a:bodyPr lIns="91425" tIns="91425" rIns="91425" bIns="91425" anchor="b" anchorCtr="0">
            <a:noAutofit/>
          </a:bodyPr>
          <a:lstStyle/>
          <a:p>
            <a:pPr marL="0" marR="0" lvl="0" indent="0" algn="l" rtl="0">
              <a:spcBef>
                <a:spcPts val="0"/>
              </a:spcBef>
              <a:spcAft>
                <a:spcPts val="0"/>
              </a:spcAft>
              <a:buSzPct val="25000"/>
              <a:buNone/>
            </a:pPr>
            <a:r>
              <a:rPr lang="en-US" sz="4400" b="0" i="0" u="none" strike="noStrike" cap="none" baseline="0" dirty="0">
                <a:solidFill>
                  <a:schemeClr val="dk1"/>
                </a:solidFill>
                <a:latin typeface="Georgia" pitchFamily="18" charset="0"/>
                <a:ea typeface="Calibri"/>
                <a:cs typeface="Calibri"/>
                <a:sym typeface="Calibri"/>
              </a:rPr>
              <a:t>             “And now </a:t>
            </a:r>
            <a:r>
              <a:rPr lang="en-US" sz="4400" b="0" i="0" u="none" strike="noStrike" cap="none" baseline="0" dirty="0" smtClean="0">
                <a:solidFill>
                  <a:schemeClr val="dk1"/>
                </a:solidFill>
                <a:latin typeface="Georgia" pitchFamily="18" charset="0"/>
                <a:ea typeface="Calibri"/>
                <a:cs typeface="Calibri"/>
                <a:sym typeface="Calibri"/>
              </a:rPr>
              <a:t>I’m</a:t>
            </a:r>
            <a:r>
              <a:rPr lang="en-US" sz="4400" b="0" i="0" u="none" strike="noStrike" cap="none" dirty="0" smtClean="0">
                <a:solidFill>
                  <a:schemeClr val="dk1"/>
                </a:solidFill>
                <a:latin typeface="Georgia" pitchFamily="18" charset="0"/>
                <a:ea typeface="Calibri"/>
                <a:cs typeface="Calibri"/>
                <a:sym typeface="Calibri"/>
              </a:rPr>
              <a:t> </a:t>
            </a:r>
            <a:r>
              <a:rPr lang="en-US" sz="4400" b="0" i="0" u="none" strike="noStrike" cap="none" baseline="0" dirty="0" smtClean="0">
                <a:solidFill>
                  <a:schemeClr val="dk1"/>
                </a:solidFill>
                <a:latin typeface="Georgia" pitchFamily="18" charset="0"/>
                <a:ea typeface="Calibri"/>
                <a:cs typeface="Calibri"/>
                <a:sym typeface="Calibri"/>
              </a:rPr>
              <a:t>thinking</a:t>
            </a:r>
            <a:r>
              <a:rPr lang="en-US" sz="4400" b="0" i="0" u="none" strike="noStrike" cap="none" baseline="0" dirty="0">
                <a:solidFill>
                  <a:schemeClr val="dk1"/>
                </a:solidFill>
                <a:latin typeface="Georgia" pitchFamily="18" charset="0"/>
                <a:ea typeface="Calibri"/>
                <a:cs typeface="Calibri"/>
                <a:sym typeface="Calibri"/>
              </a:rPr>
              <a:t>…”</a:t>
            </a:r>
          </a:p>
        </p:txBody>
      </p:sp>
      <p:sp>
        <p:nvSpPr>
          <p:cNvPr id="110" name="Shape 110"/>
          <p:cNvSpPr txBox="1">
            <a:spLocks noGrp="1"/>
          </p:cNvSpPr>
          <p:nvPr>
            <p:ph type="body" idx="1"/>
          </p:nvPr>
        </p:nvSpPr>
        <p:spPr>
          <a:xfrm>
            <a:off x="533400" y="1257300"/>
            <a:ext cx="8229600" cy="3725680"/>
          </a:xfrm>
          <a:prstGeom prst="rect">
            <a:avLst/>
          </a:prstGeom>
          <a:noFill/>
          <a:ln>
            <a:noFill/>
          </a:ln>
        </p:spPr>
        <p:txBody>
          <a:bodyPr lIns="91425" tIns="91425" rIns="91425" bIns="91425" anchor="t" anchorCtr="0">
            <a:noAutofit/>
          </a:bodyPr>
          <a:lstStyle/>
          <a:p>
            <a:pPr marL="0" marR="0" lvl="0" indent="0" algn="ctr" rtl="0">
              <a:spcBef>
                <a:spcPts val="640"/>
              </a:spcBef>
              <a:spcAft>
                <a:spcPts val="0"/>
              </a:spcAft>
              <a:buClr>
                <a:schemeClr val="dk1"/>
              </a:buClr>
              <a:buSzPct val="25000"/>
              <a:buFont typeface="Calibri"/>
              <a:buNone/>
            </a:pPr>
            <a:r>
              <a:rPr lang="en-US" sz="3200" b="0" i="0" u="none" strike="noStrike" cap="none" baseline="0" dirty="0" smtClean="0">
                <a:solidFill>
                  <a:schemeClr val="dk1"/>
                </a:solidFill>
                <a:latin typeface="Calibri"/>
                <a:ea typeface="Calibri"/>
                <a:cs typeface="Calibri"/>
                <a:sym typeface="Calibri"/>
              </a:rPr>
              <a:t>Go </a:t>
            </a:r>
            <a:r>
              <a:rPr lang="en-US" sz="3200" b="0" i="0" u="none" strike="noStrike" cap="none" baseline="0" dirty="0">
                <a:solidFill>
                  <a:schemeClr val="dk1"/>
                </a:solidFill>
                <a:latin typeface="Calibri"/>
                <a:ea typeface="Calibri"/>
                <a:cs typeface="Calibri"/>
                <a:sym typeface="Calibri"/>
              </a:rPr>
              <a:t>back to your Quick Write </a:t>
            </a:r>
            <a:endParaRPr lang="en-US" sz="3200" b="0" i="0" u="none" strike="noStrike" cap="none" baseline="0" dirty="0" smtClean="0">
              <a:solidFill>
                <a:schemeClr val="dk1"/>
              </a:solidFill>
              <a:latin typeface="Calibri"/>
              <a:ea typeface="Calibri"/>
              <a:cs typeface="Calibri"/>
              <a:sym typeface="Calibri"/>
            </a:endParaRPr>
          </a:p>
          <a:p>
            <a:pPr marL="0" marR="0" lvl="0" indent="0" algn="ctr" rtl="0">
              <a:spcBef>
                <a:spcPts val="640"/>
              </a:spcBef>
              <a:spcAft>
                <a:spcPts val="1200"/>
              </a:spcAft>
              <a:buClr>
                <a:schemeClr val="dk1"/>
              </a:buClr>
              <a:buSzPct val="25000"/>
              <a:buFont typeface="Calibri"/>
              <a:buNone/>
            </a:pPr>
            <a:r>
              <a:rPr lang="en-US" sz="3200" b="0" i="0" u="none" strike="noStrike" cap="none" baseline="0" dirty="0" smtClean="0">
                <a:solidFill>
                  <a:schemeClr val="dk1"/>
                </a:solidFill>
                <a:latin typeface="Calibri"/>
                <a:ea typeface="Calibri"/>
                <a:cs typeface="Calibri"/>
                <a:sym typeface="Calibri"/>
              </a:rPr>
              <a:t>about video gaming.</a:t>
            </a:r>
            <a:endParaRPr sz="3200" b="0" i="0" u="none" strike="noStrike" cap="none" baseline="0" dirty="0">
              <a:solidFill>
                <a:schemeClr val="dk1"/>
              </a:solidFill>
              <a:latin typeface="Calibri"/>
              <a:ea typeface="Calibri"/>
              <a:cs typeface="Calibri"/>
              <a:sym typeface="Calibri"/>
            </a:endParaRPr>
          </a:p>
          <a:p>
            <a:pPr marL="0" marR="0" lvl="0" indent="0" algn="ctr" rtl="0">
              <a:spcBef>
                <a:spcPts val="640"/>
              </a:spcBef>
              <a:spcAft>
                <a:spcPts val="0"/>
              </a:spcAft>
              <a:buClr>
                <a:schemeClr val="dk1"/>
              </a:buClr>
              <a:buSzPct val="25000"/>
              <a:buFont typeface="Calibri"/>
              <a:buNone/>
            </a:pPr>
            <a:r>
              <a:rPr lang="en-US" sz="2800" b="0" i="0" u="none" strike="noStrike" cap="none" baseline="0" dirty="0">
                <a:solidFill>
                  <a:schemeClr val="dk1"/>
                </a:solidFill>
                <a:latin typeface="Calibri"/>
                <a:ea typeface="Calibri"/>
                <a:cs typeface="Calibri"/>
                <a:sym typeface="Calibri"/>
              </a:rPr>
              <a:t>Use a transition like “Now I’m thinking,” and then select a detail from the text (the image) to add to your quick-write about reality TV.</a:t>
            </a:r>
          </a:p>
        </p:txBody>
      </p:sp>
      <p:sp>
        <p:nvSpPr>
          <p:cNvPr id="111" name="Shape 111"/>
          <p:cNvSpPr/>
          <p:nvPr/>
        </p:nvSpPr>
        <p:spPr>
          <a:xfrm>
            <a:off x="155576" y="-108347"/>
            <a:ext cx="304799" cy="22860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
        <p:nvSpPr>
          <p:cNvPr id="112" name="Shape 112"/>
          <p:cNvSpPr/>
          <p:nvPr/>
        </p:nvSpPr>
        <p:spPr>
          <a:xfrm>
            <a:off x="307976" y="5953"/>
            <a:ext cx="304799" cy="22860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b="0" i="0" u="none" strike="noStrike" cap="none" baseline="0">
              <a:solidFill>
                <a:schemeClr val="dk1"/>
              </a:solidFill>
              <a:latin typeface="Arial"/>
              <a:ea typeface="Arial"/>
              <a:cs typeface="Arial"/>
              <a:sym typeface="Arial"/>
            </a:endParaRPr>
          </a:p>
        </p:txBody>
      </p:sp>
      <p:sp>
        <p:nvSpPr>
          <p:cNvPr id="114" name="Shape 114"/>
          <p:cNvSpPr txBox="1"/>
          <p:nvPr/>
        </p:nvSpPr>
        <p:spPr>
          <a:xfrm>
            <a:off x="6019800" y="3943350"/>
            <a:ext cx="2971800" cy="1143001"/>
          </a:xfrm>
          <a:prstGeom prst="upArrowCallout">
            <a:avLst/>
          </a:prstGeom>
          <a:solidFill>
            <a:srgbClr val="FFC000"/>
          </a:solidFill>
          <a:ln>
            <a:noFill/>
          </a:ln>
        </p:spPr>
        <p:txBody>
          <a:bodyPr lIns="91425" tIns="45700" rIns="91425" bIns="45700" anchor="t" anchorCtr="0">
            <a:noAutofit/>
          </a:bodyPr>
          <a:lstStyle/>
          <a:p>
            <a:pPr marL="0" marR="0" lvl="0" indent="0" algn="ctr" rtl="0">
              <a:spcBef>
                <a:spcPts val="0"/>
              </a:spcBef>
              <a:spcAft>
                <a:spcPts val="0"/>
              </a:spcAft>
              <a:buSzPct val="25000"/>
              <a:buNone/>
            </a:pPr>
            <a:r>
              <a:rPr lang="en-US" sz="1600" b="0" i="0" u="none" strike="noStrike" cap="none" baseline="0" dirty="0">
                <a:solidFill>
                  <a:schemeClr val="dk1"/>
                </a:solidFill>
                <a:latin typeface="Arial"/>
                <a:ea typeface="Arial"/>
                <a:cs typeface="Arial"/>
                <a:sym typeface="Arial"/>
              </a:rPr>
              <a:t>We are starting a process call “layering.”  We’ll layer texts and writing several times.</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mph" presetSubtype="0" repeatCount="4000" fill="hold" grpId="0" nodeType="clickEffect">
                                  <p:stCondLst>
                                    <p:cond delay="0"/>
                                  </p:stCondLst>
                                  <p:childTnLst>
                                    <p:anim calcmode="discrete" valueType="str">
                                      <p:cBhvr>
                                        <p:cTn id="6" dur="1000" fill="hold"/>
                                        <p:tgtEl>
                                          <p:spTgt spid="114"/>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457200" y="342900"/>
            <a:ext cx="8229600" cy="857250"/>
          </a:xfrm>
          <a:prstGeom prst="rect">
            <a:avLst/>
          </a:prstGeom>
          <a:noFill/>
          <a:ln>
            <a:noFill/>
          </a:ln>
        </p:spPr>
        <p:txBody>
          <a:bodyPr lIns="91425" tIns="91425" rIns="91425" bIns="91425" anchor="ctr" anchorCtr="0">
            <a:noAutofit/>
          </a:bodyPr>
          <a:lstStyle/>
          <a:p>
            <a:pPr marL="0" marR="0" lvl="0" indent="0" algn="ctr" rtl="0">
              <a:spcBef>
                <a:spcPts val="0"/>
              </a:spcBef>
              <a:spcAft>
                <a:spcPts val="0"/>
              </a:spcAft>
              <a:buSzPct val="25000"/>
              <a:buNone/>
            </a:pPr>
            <a:r>
              <a:rPr lang="en-US" sz="4000" b="0" i="0" u="none" strike="noStrike" cap="none" baseline="0" dirty="0">
                <a:solidFill>
                  <a:schemeClr val="dk1"/>
                </a:solidFill>
                <a:latin typeface="Calibri"/>
                <a:ea typeface="Calibri"/>
                <a:cs typeface="Calibri"/>
                <a:sym typeface="Calibri"/>
              </a:rPr>
              <a:t>The Thinking Behind </a:t>
            </a:r>
            <a:r>
              <a:rPr lang="en-US" sz="4000" b="0" i="1" u="none" strike="noStrike" cap="none" baseline="0" dirty="0">
                <a:solidFill>
                  <a:schemeClr val="dk1"/>
                </a:solidFill>
                <a:latin typeface="Calibri"/>
                <a:ea typeface="Calibri"/>
                <a:cs typeface="Calibri"/>
                <a:sym typeface="Calibri"/>
              </a:rPr>
              <a:t>Layering</a:t>
            </a:r>
            <a:r>
              <a:rPr lang="en-US" sz="4000" b="0" i="0" u="none" strike="noStrike" cap="none" baseline="0" dirty="0">
                <a:solidFill>
                  <a:schemeClr val="dk1"/>
                </a:solidFill>
                <a:latin typeface="Calibri"/>
                <a:ea typeface="Calibri"/>
                <a:cs typeface="Calibri"/>
                <a:sym typeface="Calibri"/>
              </a:rPr>
              <a:t> </a:t>
            </a:r>
            <a:br>
              <a:rPr lang="en-US" sz="4000" b="0" i="0" u="none" strike="noStrike" cap="none" baseline="0" dirty="0">
                <a:solidFill>
                  <a:schemeClr val="dk1"/>
                </a:solidFill>
                <a:latin typeface="Calibri"/>
                <a:ea typeface="Calibri"/>
                <a:cs typeface="Calibri"/>
                <a:sym typeface="Calibri"/>
              </a:rPr>
            </a:br>
            <a:endParaRPr lang="en-US" sz="4000" b="0" i="0" u="none" strike="noStrike" cap="none" baseline="0" dirty="0">
              <a:solidFill>
                <a:schemeClr val="dk1"/>
              </a:solidFill>
              <a:latin typeface="Calibri"/>
              <a:ea typeface="Calibri"/>
              <a:cs typeface="Calibri"/>
              <a:sym typeface="Calibri"/>
            </a:endParaRPr>
          </a:p>
        </p:txBody>
      </p:sp>
      <p:sp>
        <p:nvSpPr>
          <p:cNvPr id="121" name="Shape 121"/>
          <p:cNvSpPr txBox="1">
            <a:spLocks noGrp="1"/>
          </p:cNvSpPr>
          <p:nvPr>
            <p:ph type="body" idx="1"/>
          </p:nvPr>
        </p:nvSpPr>
        <p:spPr>
          <a:xfrm>
            <a:off x="457200" y="1028700"/>
            <a:ext cx="6629400" cy="3371850"/>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chemeClr val="dk1"/>
              </a:buClr>
              <a:buSzPct val="100000"/>
              <a:buFont typeface="Calibri"/>
              <a:buChar char="•"/>
            </a:pPr>
            <a:r>
              <a:rPr lang="en-US" sz="3200" b="0" i="0" u="none" strike="noStrike" cap="none" baseline="0" dirty="0">
                <a:solidFill>
                  <a:schemeClr val="dk1"/>
                </a:solidFill>
                <a:latin typeface="Calibri"/>
                <a:ea typeface="Calibri"/>
                <a:cs typeface="Calibri"/>
                <a:sym typeface="Calibri"/>
              </a:rPr>
              <a:t>Connecting texts, not just </a:t>
            </a:r>
            <a:r>
              <a:rPr lang="en-US" sz="3200" b="0" i="0" u="none" strike="noStrike" cap="none" baseline="0" dirty="0" smtClean="0">
                <a:solidFill>
                  <a:schemeClr val="dk1"/>
                </a:solidFill>
                <a:latin typeface="Calibri"/>
                <a:ea typeface="Calibri"/>
                <a:cs typeface="Calibri"/>
                <a:sym typeface="Calibri"/>
              </a:rPr>
              <a:t>summarizing</a:t>
            </a:r>
          </a:p>
          <a:p>
            <a:pPr marL="342900" marR="0" lvl="0" indent="-342900" algn="l" rtl="0">
              <a:spcBef>
                <a:spcPts val="0"/>
              </a:spcBef>
              <a:spcAft>
                <a:spcPts val="0"/>
              </a:spcAft>
              <a:buClr>
                <a:schemeClr val="dk1"/>
              </a:buClr>
              <a:buSzPct val="100000"/>
              <a:buNone/>
            </a:pPr>
            <a:endParaRPr lang="en-US" sz="3200" b="0" i="0" u="none" strike="noStrike" cap="none" baseline="0" dirty="0">
              <a:solidFill>
                <a:schemeClr val="dk1"/>
              </a:solidFill>
              <a:latin typeface="Calibri"/>
              <a:ea typeface="Calibri"/>
              <a:cs typeface="Calibri"/>
              <a:sym typeface="Calibri"/>
            </a:endParaRPr>
          </a:p>
          <a:p>
            <a:pPr marL="342900" marR="0" lvl="0" indent="-342900" algn="l" rtl="0">
              <a:spcBef>
                <a:spcPts val="640"/>
              </a:spcBef>
              <a:spcAft>
                <a:spcPts val="0"/>
              </a:spcAft>
              <a:buClr>
                <a:schemeClr val="dk1"/>
              </a:buClr>
              <a:buSzPct val="100000"/>
              <a:buFont typeface="Calibri"/>
              <a:buChar char="•"/>
            </a:pPr>
            <a:r>
              <a:rPr lang="en-US" sz="3200" b="0" i="0" u="none" strike="noStrike" cap="none" baseline="0" dirty="0">
                <a:solidFill>
                  <a:schemeClr val="dk1"/>
                </a:solidFill>
                <a:latin typeface="Calibri"/>
                <a:ea typeface="Calibri"/>
                <a:cs typeface="Calibri"/>
                <a:sym typeface="Calibri"/>
              </a:rPr>
              <a:t>Considering different </a:t>
            </a:r>
            <a:r>
              <a:rPr lang="en-US" sz="3200" b="0" i="0" u="none" strike="noStrike" cap="none" baseline="0" dirty="0" smtClean="0">
                <a:solidFill>
                  <a:schemeClr val="dk1"/>
                </a:solidFill>
                <a:latin typeface="Calibri"/>
                <a:ea typeface="Calibri"/>
                <a:cs typeface="Calibri"/>
                <a:sym typeface="Calibri"/>
              </a:rPr>
              <a:t>angles</a:t>
            </a:r>
          </a:p>
          <a:p>
            <a:pPr marL="342900" marR="0" lvl="0" indent="-342900" algn="l" rtl="0">
              <a:spcBef>
                <a:spcPts val="640"/>
              </a:spcBef>
              <a:spcAft>
                <a:spcPts val="0"/>
              </a:spcAft>
              <a:buClr>
                <a:schemeClr val="dk1"/>
              </a:buClr>
              <a:buSzPct val="100000"/>
              <a:buNone/>
            </a:pPr>
            <a:endParaRPr lang="en-US" sz="3200" b="0" i="0" u="none" strike="noStrike" cap="none" baseline="0" dirty="0">
              <a:solidFill>
                <a:schemeClr val="dk1"/>
              </a:solidFill>
              <a:latin typeface="Calibri"/>
              <a:ea typeface="Calibri"/>
              <a:cs typeface="Calibri"/>
              <a:sym typeface="Calibri"/>
            </a:endParaRPr>
          </a:p>
          <a:p>
            <a:pPr marL="342900" marR="0" lvl="0" indent="-342900" algn="l" rtl="0">
              <a:spcBef>
                <a:spcPts val="640"/>
              </a:spcBef>
              <a:spcAft>
                <a:spcPts val="0"/>
              </a:spcAft>
              <a:buClr>
                <a:schemeClr val="dk1"/>
              </a:buClr>
              <a:buSzPct val="100000"/>
              <a:buFont typeface="Calibri"/>
              <a:buChar char="•"/>
            </a:pPr>
            <a:r>
              <a:rPr lang="en-US" sz="3200" b="0" i="0" u="none" strike="noStrike" cap="none" baseline="0" dirty="0">
                <a:solidFill>
                  <a:schemeClr val="dk1"/>
                </a:solidFill>
                <a:latin typeface="Calibri"/>
                <a:ea typeface="Calibri"/>
                <a:cs typeface="Calibri"/>
                <a:sym typeface="Calibri"/>
              </a:rPr>
              <a:t>Changing our claims as we write through the text set</a:t>
            </a:r>
          </a:p>
          <a:p>
            <a:pPr marL="342900" marR="0" lvl="0" indent="-139700" algn="l" rtl="0">
              <a:spcBef>
                <a:spcPts val="640"/>
              </a:spcBef>
              <a:spcAft>
                <a:spcPts val="0"/>
              </a:spcAft>
              <a:buClr>
                <a:schemeClr val="dk1"/>
              </a:buClr>
              <a:buFont typeface="Calibri"/>
              <a:buNone/>
            </a:pPr>
            <a:endParaRPr sz="3200" b="0" i="0" u="none" strike="noStrike" cap="none" baseline="0" dirty="0">
              <a:solidFill>
                <a:schemeClr val="dk1"/>
              </a:solidFill>
              <a:latin typeface="Calibri"/>
              <a:ea typeface="Calibri"/>
              <a:cs typeface="Calibri"/>
              <a:sym typeface="Calibri"/>
            </a:endParaRPr>
          </a:p>
        </p:txBody>
      </p:sp>
      <p:pic>
        <p:nvPicPr>
          <p:cNvPr id="1026" name="Picture 2" descr="C:\Users\bepayne\AppData\Local\Microsoft\Windows\INetCache\IE\EHYSE3FH\booksstackxx[1].jpg"/>
          <p:cNvPicPr>
            <a:picLocks noChangeAspect="1" noChangeArrowheads="1"/>
          </p:cNvPicPr>
          <p:nvPr/>
        </p:nvPicPr>
        <p:blipFill>
          <a:blip r:embed="rId3"/>
          <a:srcRect/>
          <a:stretch>
            <a:fillRect/>
          </a:stretch>
        </p:blipFill>
        <p:spPr bwMode="auto">
          <a:xfrm>
            <a:off x="6629400" y="1200150"/>
            <a:ext cx="2209546" cy="3506156"/>
          </a:xfrm>
          <a:prstGeom prst="rect">
            <a:avLst/>
          </a:prstGeom>
          <a:noFill/>
        </p:spPr>
      </p:pic>
    </p:spTree>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01753" y="171451"/>
            <a:ext cx="8534399" cy="569213"/>
          </a:xfrm>
          <a:prstGeom prst="rect">
            <a:avLst/>
          </a:prstGeom>
          <a:noFill/>
          <a:ln>
            <a:noFill/>
          </a:ln>
        </p:spPr>
        <p:txBody>
          <a:bodyPr lIns="91425" tIns="45700" rIns="91425" bIns="45700" anchor="b" anchorCtr="0">
            <a:noAutofit/>
          </a:bodyPr>
          <a:lstStyle/>
          <a:p>
            <a:pPr marL="0" marR="0" lvl="0" indent="0" algn="ctr" rtl="0">
              <a:spcBef>
                <a:spcPts val="0"/>
              </a:spcBef>
              <a:buClr>
                <a:srgbClr val="7B9899"/>
              </a:buClr>
              <a:buSzPct val="25000"/>
              <a:buFont typeface="Georgia"/>
              <a:buNone/>
            </a:pPr>
            <a:r>
              <a:rPr lang="en-US" sz="3300" b="0" i="0" u="none" strike="noStrike" cap="none" baseline="0" dirty="0">
                <a:solidFill>
                  <a:schemeClr val="accent1">
                    <a:lumMod val="75000"/>
                  </a:schemeClr>
                </a:solidFill>
                <a:latin typeface="Georgia"/>
                <a:ea typeface="Georgia"/>
                <a:cs typeface="Georgia"/>
                <a:sym typeface="Georgia"/>
              </a:rPr>
              <a:t>Make this chart </a:t>
            </a:r>
            <a:r>
              <a:rPr lang="en-US" sz="3300" b="0" i="0" u="none" strike="noStrike" cap="none" baseline="0" dirty="0" smtClean="0">
                <a:solidFill>
                  <a:schemeClr val="accent1">
                    <a:lumMod val="75000"/>
                  </a:schemeClr>
                </a:solidFill>
                <a:latin typeface="Georgia"/>
                <a:ea typeface="Georgia"/>
                <a:cs typeface="Georgia"/>
                <a:sym typeface="Georgia"/>
              </a:rPr>
              <a:t>in </a:t>
            </a:r>
            <a:r>
              <a:rPr lang="en-US" sz="3300" b="0" i="0" u="none" strike="noStrike" cap="none" baseline="0" dirty="0">
                <a:solidFill>
                  <a:schemeClr val="accent1">
                    <a:lumMod val="75000"/>
                  </a:schemeClr>
                </a:solidFill>
                <a:latin typeface="Georgia"/>
                <a:ea typeface="Georgia"/>
                <a:cs typeface="Georgia"/>
                <a:sym typeface="Georgia"/>
              </a:rPr>
              <a:t>your </a:t>
            </a:r>
            <a:r>
              <a:rPr lang="en-US" sz="3300" b="0" i="0" u="none" strike="noStrike" cap="none" baseline="0" dirty="0" smtClean="0">
                <a:solidFill>
                  <a:schemeClr val="accent1">
                    <a:lumMod val="75000"/>
                  </a:schemeClr>
                </a:solidFill>
                <a:latin typeface="Georgia"/>
                <a:ea typeface="Georgia"/>
                <a:cs typeface="Georgia"/>
                <a:sym typeface="Georgia"/>
              </a:rPr>
              <a:t>notebook</a:t>
            </a:r>
            <a:endParaRPr lang="en-US" sz="3300" b="0" i="0" u="none" strike="noStrike" cap="none" baseline="0" dirty="0">
              <a:solidFill>
                <a:schemeClr val="accent1">
                  <a:lumMod val="75000"/>
                </a:schemeClr>
              </a:solidFill>
              <a:latin typeface="Georgia"/>
              <a:ea typeface="Georgia"/>
              <a:cs typeface="Georgia"/>
              <a:sym typeface="Georgia"/>
            </a:endParaRPr>
          </a:p>
        </p:txBody>
      </p:sp>
      <p:graphicFrame>
        <p:nvGraphicFramePr>
          <p:cNvPr id="188" name="Shape 188"/>
          <p:cNvGraphicFramePr/>
          <p:nvPr>
            <p:extLst>
              <p:ext uri="{D42A27DB-BD31-4B8C-83A1-F6EECF244321}">
                <p14:modId xmlns:p14="http://schemas.microsoft.com/office/powerpoint/2010/main" xmlns="" val="854755557"/>
              </p:ext>
            </p:extLst>
          </p:nvPr>
        </p:nvGraphicFramePr>
        <p:xfrm>
          <a:off x="271848" y="1037968"/>
          <a:ext cx="8643552" cy="3737014"/>
        </p:xfrm>
        <a:graphic>
          <a:graphicData uri="http://schemas.openxmlformats.org/drawingml/2006/table">
            <a:tbl>
              <a:tblPr firstRow="1" bandRow="1">
                <a:noFill/>
              </a:tblPr>
              <a:tblGrid>
                <a:gridCol w="4321776"/>
                <a:gridCol w="4321776"/>
              </a:tblGrid>
              <a:tr h="457200">
                <a:tc gridSpan="2">
                  <a:txBody>
                    <a:bodyPr/>
                    <a:lstStyle/>
                    <a:p>
                      <a:pPr marL="0" algn="ctr">
                        <a:spcAft>
                          <a:spcPts val="0"/>
                        </a:spcAft>
                        <a:buNone/>
                      </a:pPr>
                      <a:r>
                        <a:rPr lang="en-US" sz="1500" dirty="0" smtClean="0">
                          <a:latin typeface="Calibri" pitchFamily="34" charset="0"/>
                        </a:rPr>
                        <a:t>Source: 9 Ways Video Games Can Actually Be Good For You</a:t>
                      </a:r>
                    </a:p>
                    <a:p>
                      <a:pPr marL="0" algn="ctr">
                        <a:spcAft>
                          <a:spcPts val="0"/>
                        </a:spcAft>
                        <a:buNone/>
                      </a:pPr>
                      <a:r>
                        <a:rPr lang="en-US" sz="1500" baseline="0" dirty="0" smtClean="0">
                          <a:latin typeface="Calibri" pitchFamily="34" charset="0"/>
                        </a:rPr>
                        <a:t>   </a:t>
                      </a:r>
                      <a:r>
                        <a:rPr lang="en-US" sz="800" dirty="0" smtClean="0"/>
                        <a:t>The Huffington Post  |  By </a:t>
                      </a:r>
                      <a:r>
                        <a:rPr lang="en-US" sz="800" u="sng" dirty="0" smtClean="0">
                          <a:hlinkClick r:id="rId3"/>
                        </a:rPr>
                        <a:t>Drew </a:t>
                      </a:r>
                      <a:r>
                        <a:rPr lang="en-US" sz="800" u="sng" dirty="0" err="1" smtClean="0">
                          <a:hlinkClick r:id="rId3"/>
                        </a:rPr>
                        <a:t>Guarini</a:t>
                      </a:r>
                      <a:endParaRPr lang="en-US" sz="800" dirty="0" smtClean="0"/>
                    </a:p>
                  </a:txBody>
                  <a:tcPr marL="70875" marR="70875" marT="0" marB="0"/>
                </a:tc>
                <a:tc hMerge="1">
                  <a:txBody>
                    <a:bodyPr/>
                    <a:lstStyle/>
                    <a:p>
                      <a:pPr marL="0" marR="0" lvl="0" indent="0" algn="ctr" rtl="0">
                        <a:spcBef>
                          <a:spcPts val="0"/>
                        </a:spcBef>
                        <a:spcAft>
                          <a:spcPts val="0"/>
                        </a:spcAft>
                        <a:buSzPct val="25000"/>
                        <a:buNone/>
                      </a:pPr>
                      <a:endParaRPr lang="en-US" sz="2000" u="none" strike="noStrike" cap="none" baseline="0" dirty="0">
                        <a:latin typeface="Cambria"/>
                        <a:ea typeface="Cambria"/>
                        <a:cs typeface="Cambria"/>
                        <a:sym typeface="Cambria"/>
                      </a:endParaRPr>
                    </a:p>
                  </a:txBody>
                  <a:tcPr marL="70875" marR="70875" marT="0" marB="0"/>
                </a:tc>
              </a:tr>
              <a:tr h="409533">
                <a:tc>
                  <a:txBody>
                    <a:bodyPr/>
                    <a:lstStyle/>
                    <a:p>
                      <a:pPr marL="0" marR="0" lvl="0" indent="0" algn="ctr" rtl="0">
                        <a:spcBef>
                          <a:spcPts val="0"/>
                        </a:spcBef>
                        <a:spcAft>
                          <a:spcPts val="0"/>
                        </a:spcAft>
                        <a:buSzPct val="25000"/>
                        <a:buNone/>
                      </a:pPr>
                      <a:r>
                        <a:rPr lang="en-US" sz="1500" b="1" u="none" strike="noStrike" cap="none" baseline="0" dirty="0">
                          <a:latin typeface="Cambria"/>
                          <a:ea typeface="Cambria"/>
                          <a:cs typeface="Cambria"/>
                          <a:sym typeface="Cambria"/>
                        </a:rPr>
                        <a:t>It Says</a:t>
                      </a:r>
                    </a:p>
                  </a:txBody>
                  <a:tcPr marL="70875" marR="70875" marT="0" marB="0">
                    <a:solidFill>
                      <a:srgbClr val="92D050"/>
                    </a:solidFill>
                  </a:tcPr>
                </a:tc>
                <a:tc>
                  <a:txBody>
                    <a:bodyPr/>
                    <a:lstStyle/>
                    <a:p>
                      <a:pPr marL="0" marR="0" lvl="0" indent="0" algn="ctr" rtl="0">
                        <a:spcBef>
                          <a:spcPts val="0"/>
                        </a:spcBef>
                        <a:spcAft>
                          <a:spcPts val="0"/>
                        </a:spcAft>
                        <a:buSzPct val="25000"/>
                        <a:buNone/>
                      </a:pPr>
                      <a:r>
                        <a:rPr lang="en-US" sz="1500" u="none" strike="noStrike" cap="none" baseline="0" dirty="0">
                          <a:latin typeface="Cambria"/>
                          <a:ea typeface="Cambria"/>
                          <a:cs typeface="Cambria"/>
                          <a:sym typeface="Cambria"/>
                        </a:rPr>
                        <a:t>I Say</a:t>
                      </a:r>
                    </a:p>
                  </a:txBody>
                  <a:tcPr marL="70875" marR="70875" marT="0" marB="0"/>
                </a:tc>
              </a:tr>
              <a:tr h="519935">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1.</a:t>
                      </a:r>
                    </a:p>
                  </a:txBody>
                  <a:tcPr marL="70875" marR="70875" marT="0" marB="0">
                    <a:solidFill>
                      <a:srgbClr val="92D050"/>
                    </a:solidFill>
                  </a:tcPr>
                </a:tc>
                <a:tc>
                  <a:txBody>
                    <a:bodyPr/>
                    <a:lstStyle/>
                    <a:p>
                      <a:pPr marL="0" marR="0" lvl="0" indent="0" algn="l" rtl="0">
                        <a:spcBef>
                          <a:spcPts val="0"/>
                        </a:spcBef>
                        <a:spcAft>
                          <a:spcPts val="0"/>
                        </a:spcAft>
                        <a:buNone/>
                      </a:pPr>
                      <a:endParaRPr sz="900" u="none" strike="noStrike" cap="none" baseline="0">
                        <a:latin typeface="Cambria"/>
                        <a:ea typeface="Cambria"/>
                        <a:cs typeface="Cambria"/>
                        <a:sym typeface="Cambria"/>
                      </a:endParaRPr>
                    </a:p>
                  </a:txBody>
                  <a:tcPr marL="70875" marR="70875" marT="0" marB="0"/>
                </a:tc>
              </a:tr>
              <a:tr h="480761">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2.</a:t>
                      </a:r>
                    </a:p>
                  </a:txBody>
                  <a:tcPr marL="70875" marR="70875" marT="0" marB="0">
                    <a:solidFill>
                      <a:srgbClr val="92D050"/>
                    </a:solidFill>
                  </a:tcPr>
                </a:tc>
                <a:tc>
                  <a:txBody>
                    <a:bodyPr/>
                    <a:lstStyle/>
                    <a:p>
                      <a:pPr marL="0" marR="0" lvl="0" indent="0" algn="l" rtl="0">
                        <a:spcBef>
                          <a:spcPts val="0"/>
                        </a:spcBef>
                        <a:spcAft>
                          <a:spcPts val="0"/>
                        </a:spcAft>
                        <a:buNone/>
                      </a:pPr>
                      <a:endParaRPr sz="900" u="none" strike="noStrike" cap="none" baseline="0">
                        <a:latin typeface="Cambria"/>
                        <a:ea typeface="Cambria"/>
                        <a:cs typeface="Cambria"/>
                        <a:sym typeface="Cambria"/>
                      </a:endParaRPr>
                    </a:p>
                  </a:txBody>
                  <a:tcPr marL="70875" marR="70875" marT="0" marB="0"/>
                </a:tc>
              </a:tr>
              <a:tr h="512817">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3.</a:t>
                      </a:r>
                    </a:p>
                  </a:txBody>
                  <a:tcPr marL="70875" marR="70875" marT="0" marB="0">
                    <a:solidFill>
                      <a:srgbClr val="92D050"/>
                    </a:solidFill>
                  </a:tcPr>
                </a:tc>
                <a:tc>
                  <a:txBody>
                    <a:bodyPr/>
                    <a:lstStyle/>
                    <a:p>
                      <a:pPr marL="0" marR="0" lvl="0" indent="0" algn="l" rtl="0">
                        <a:spcBef>
                          <a:spcPts val="0"/>
                        </a:spcBef>
                        <a:spcAft>
                          <a:spcPts val="0"/>
                        </a:spcAft>
                        <a:buNone/>
                      </a:pPr>
                      <a:endParaRPr sz="900" u="none" strike="noStrike" cap="none" baseline="0">
                        <a:latin typeface="Cambria"/>
                        <a:ea typeface="Cambria"/>
                        <a:cs typeface="Cambria"/>
                        <a:sym typeface="Cambria"/>
                      </a:endParaRPr>
                    </a:p>
                  </a:txBody>
                  <a:tcPr marL="70875" marR="70875" marT="0" marB="0"/>
                </a:tc>
              </a:tr>
              <a:tr h="452256">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4.</a:t>
                      </a:r>
                    </a:p>
                  </a:txBody>
                  <a:tcPr marL="70875" marR="70875" marT="0" marB="0">
                    <a:solidFill>
                      <a:srgbClr val="92D050"/>
                    </a:solidFill>
                  </a:tcPr>
                </a:tc>
                <a:tc>
                  <a:txBody>
                    <a:bodyPr/>
                    <a:lstStyle/>
                    <a:p>
                      <a:pPr marL="0" marR="0" lvl="0" indent="0" algn="l" rtl="0">
                        <a:spcBef>
                          <a:spcPts val="0"/>
                        </a:spcBef>
                        <a:spcAft>
                          <a:spcPts val="0"/>
                        </a:spcAft>
                        <a:buNone/>
                      </a:pPr>
                      <a:endParaRPr sz="900" u="none" strike="noStrike" cap="none" baseline="0">
                        <a:latin typeface="Cambria"/>
                        <a:ea typeface="Cambria"/>
                        <a:cs typeface="Cambria"/>
                        <a:sym typeface="Cambria"/>
                      </a:endParaRPr>
                    </a:p>
                  </a:txBody>
                  <a:tcPr marL="70875" marR="70875" marT="0" marB="0"/>
                </a:tc>
              </a:tr>
              <a:tr h="452256">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5.</a:t>
                      </a:r>
                    </a:p>
                  </a:txBody>
                  <a:tcPr marL="70875" marR="70875" marT="0" marB="0">
                    <a:solidFill>
                      <a:srgbClr val="92D050"/>
                    </a:solidFill>
                  </a:tcPr>
                </a:tc>
                <a:tc>
                  <a:txBody>
                    <a:bodyPr/>
                    <a:lstStyle/>
                    <a:p>
                      <a:pPr marL="0" marR="0" lvl="0" indent="0" algn="l" rtl="0">
                        <a:spcBef>
                          <a:spcPts val="0"/>
                        </a:spcBef>
                        <a:spcAft>
                          <a:spcPts val="0"/>
                        </a:spcAft>
                        <a:buNone/>
                      </a:pPr>
                      <a:endParaRPr sz="900" u="none" strike="noStrike" cap="none" baseline="0">
                        <a:latin typeface="Cambria"/>
                        <a:ea typeface="Cambria"/>
                        <a:cs typeface="Cambria"/>
                        <a:sym typeface="Cambria"/>
                      </a:endParaRPr>
                    </a:p>
                  </a:txBody>
                  <a:tcPr marL="70875" marR="70875" marT="0" marB="0"/>
                </a:tc>
              </a:tr>
              <a:tr h="452256">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6.</a:t>
                      </a:r>
                    </a:p>
                  </a:txBody>
                  <a:tcPr marL="70875" marR="70875" marT="0" marB="0">
                    <a:solidFill>
                      <a:srgbClr val="92D050"/>
                    </a:solidFill>
                  </a:tcPr>
                </a:tc>
                <a:tc>
                  <a:txBody>
                    <a:bodyPr/>
                    <a:lstStyle/>
                    <a:p>
                      <a:pPr marL="0" marR="0" lvl="0" indent="0" algn="l" rtl="0">
                        <a:spcBef>
                          <a:spcPts val="0"/>
                        </a:spcBef>
                        <a:spcAft>
                          <a:spcPts val="0"/>
                        </a:spcAft>
                        <a:buNone/>
                      </a:pPr>
                      <a:endParaRPr sz="900" u="none" strike="noStrike" cap="none" baseline="0" dirty="0">
                        <a:latin typeface="Cambria"/>
                        <a:ea typeface="Cambria"/>
                        <a:cs typeface="Cambria"/>
                        <a:sym typeface="Cambria"/>
                      </a:endParaRPr>
                    </a:p>
                  </a:txBody>
                  <a:tcPr marL="70875" marR="70875" marT="0" marB="0"/>
                </a:tc>
              </a:tr>
            </a:tbl>
          </a:graphicData>
        </a:graphic>
      </p:graphicFrame>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Shape 126"/>
          <p:cNvSpPr txBox="1">
            <a:spLocks noGrp="1"/>
          </p:cNvSpPr>
          <p:nvPr>
            <p:ph type="body" idx="1"/>
          </p:nvPr>
        </p:nvSpPr>
        <p:spPr>
          <a:xfrm>
            <a:off x="228600" y="2266950"/>
            <a:ext cx="8915400" cy="2686049"/>
          </a:xfrm>
          <a:prstGeom prst="rect">
            <a:avLst/>
          </a:prstGeom>
          <a:noFill/>
          <a:ln>
            <a:noFill/>
          </a:ln>
        </p:spPr>
        <p:txBody>
          <a:bodyPr lIns="0" tIns="91425" rIns="91425" bIns="91425" anchor="t" anchorCtr="0">
            <a:noAutofit/>
          </a:bodyPr>
          <a:lstStyle/>
          <a:p>
            <a:pPr marL="0">
              <a:spcAft>
                <a:spcPts val="600"/>
              </a:spcAft>
              <a:buNone/>
            </a:pPr>
            <a:r>
              <a:rPr lang="en-US" sz="2400" b="0" i="0" u="none" strike="noStrike" cap="none" baseline="0" dirty="0" smtClean="0">
                <a:solidFill>
                  <a:schemeClr val="dk1"/>
                </a:solidFill>
                <a:latin typeface="Calibri"/>
                <a:ea typeface="Calibri"/>
                <a:cs typeface="Calibri"/>
                <a:sym typeface="Calibri"/>
              </a:rPr>
              <a:t>Read </a:t>
            </a:r>
            <a:r>
              <a:rPr lang="en-US" sz="2400" b="0" i="0" u="none" strike="noStrike" cap="none" baseline="0" dirty="0">
                <a:solidFill>
                  <a:schemeClr val="dk1"/>
                </a:solidFill>
                <a:latin typeface="Calibri"/>
                <a:ea typeface="Calibri"/>
                <a:cs typeface="Calibri"/>
                <a:sym typeface="Calibri"/>
              </a:rPr>
              <a:t>the </a:t>
            </a:r>
            <a:r>
              <a:rPr lang="en-US" sz="2400" b="0" i="0" u="none" strike="noStrike" cap="none" baseline="0" dirty="0" smtClean="0">
                <a:solidFill>
                  <a:schemeClr val="dk1"/>
                </a:solidFill>
                <a:latin typeface="Calibri"/>
                <a:ea typeface="Calibri"/>
                <a:cs typeface="Calibri"/>
                <a:sym typeface="Calibri"/>
              </a:rPr>
              <a:t>article</a:t>
            </a:r>
            <a:r>
              <a:rPr lang="en-US" sz="2400" b="0" i="0" u="none" strike="noStrike" cap="none" dirty="0" smtClean="0">
                <a:solidFill>
                  <a:schemeClr val="dk1"/>
                </a:solidFill>
                <a:latin typeface="Calibri"/>
                <a:ea typeface="Calibri"/>
                <a:cs typeface="Calibri"/>
                <a:sym typeface="Calibri"/>
              </a:rPr>
              <a:t> </a:t>
            </a:r>
          </a:p>
          <a:p>
            <a:pPr marL="0">
              <a:spcAft>
                <a:spcPts val="600"/>
              </a:spcAft>
              <a:buNone/>
            </a:pPr>
            <a:r>
              <a:rPr lang="en-US" sz="2400" dirty="0" smtClean="0">
                <a:latin typeface="Calibri" pitchFamily="34" charset="0"/>
              </a:rPr>
              <a:t>9 </a:t>
            </a:r>
            <a:r>
              <a:rPr lang="en-US" sz="2400" dirty="0" smtClean="0">
                <a:latin typeface="Calibri" pitchFamily="34" charset="0"/>
              </a:rPr>
              <a:t>Ways Video Games Can Actually Be Good For </a:t>
            </a:r>
            <a:r>
              <a:rPr lang="en-US" sz="2400" dirty="0" smtClean="0">
                <a:latin typeface="Calibri" pitchFamily="34" charset="0"/>
              </a:rPr>
              <a:t>You </a:t>
            </a:r>
            <a:r>
              <a:rPr lang="en-US" sz="1100" dirty="0" smtClean="0"/>
              <a:t>The </a:t>
            </a:r>
            <a:r>
              <a:rPr lang="en-US" sz="1100" dirty="0" smtClean="0"/>
              <a:t>Huffington Post  </a:t>
            </a:r>
            <a:r>
              <a:rPr lang="en-US" sz="1100" dirty="0" smtClean="0"/>
              <a:t>By </a:t>
            </a:r>
            <a:r>
              <a:rPr lang="en-US" sz="1100" u="sng" dirty="0" smtClean="0">
                <a:hlinkClick r:id="rId3"/>
              </a:rPr>
              <a:t>Drew </a:t>
            </a:r>
            <a:r>
              <a:rPr lang="en-US" sz="1100" u="sng" dirty="0" err="1" smtClean="0">
                <a:hlinkClick r:id="rId3"/>
              </a:rPr>
              <a:t>Guarini</a:t>
            </a:r>
            <a:endParaRPr lang="en-US" sz="1200" dirty="0" smtClean="0"/>
          </a:p>
          <a:p>
            <a:pPr>
              <a:spcAft>
                <a:spcPts val="600"/>
              </a:spcAft>
              <a:buNone/>
            </a:pPr>
            <a:endParaRPr lang="en-US" sz="1050" dirty="0" smtClean="0">
              <a:solidFill>
                <a:schemeClr val="dk1"/>
              </a:solidFill>
              <a:latin typeface="Calibri" pitchFamily="34" charset="0"/>
              <a:ea typeface="Calibri"/>
              <a:cs typeface="Calibri"/>
              <a:sym typeface="Calibri"/>
            </a:endParaRPr>
          </a:p>
          <a:p>
            <a:pPr marL="274320" lvl="0" indent="-274320">
              <a:buClr>
                <a:schemeClr val="accent1"/>
              </a:buClr>
              <a:buSzPct val="85000"/>
              <a:buNone/>
            </a:pPr>
            <a:r>
              <a:rPr lang="en-US" sz="2000" dirty="0" smtClean="0">
                <a:solidFill>
                  <a:schemeClr val="dk1"/>
                </a:solidFill>
                <a:latin typeface="Georgia"/>
                <a:ea typeface="Georgia"/>
                <a:cs typeface="Georgia"/>
                <a:sym typeface="Georgia"/>
              </a:rPr>
              <a:t>As you read . . .</a:t>
            </a:r>
          </a:p>
          <a:p>
            <a:pPr marL="548640" lvl="1" indent="-281940">
              <a:spcBef>
                <a:spcPts val="560"/>
              </a:spcBef>
              <a:buClr>
                <a:schemeClr val="accent2"/>
              </a:buClr>
              <a:buSzPct val="70000"/>
              <a:buFont typeface="Georgia"/>
              <a:buChar char="○"/>
            </a:pPr>
            <a:r>
              <a:rPr lang="en-US" sz="1800" dirty="0" smtClean="0">
                <a:solidFill>
                  <a:schemeClr val="dk2"/>
                </a:solidFill>
                <a:latin typeface="Georgia"/>
                <a:ea typeface="Georgia"/>
                <a:cs typeface="Georgia"/>
                <a:sym typeface="Georgia"/>
              </a:rPr>
              <a:t>Under “It Says”</a:t>
            </a:r>
          </a:p>
          <a:p>
            <a:pPr marL="822960" lvl="2" indent="-238760">
              <a:spcBef>
                <a:spcPts val="560"/>
              </a:spcBef>
              <a:buClr>
                <a:schemeClr val="accent3"/>
              </a:buClr>
              <a:buSzPct val="75000"/>
              <a:buFont typeface="Georgia"/>
              <a:buChar char="•"/>
            </a:pPr>
            <a:r>
              <a:rPr lang="en-US" sz="1800" dirty="0" smtClean="0">
                <a:solidFill>
                  <a:schemeClr val="dk1"/>
                </a:solidFill>
                <a:latin typeface="Georgia"/>
                <a:ea typeface="Georgia"/>
                <a:cs typeface="Georgia"/>
                <a:sym typeface="Georgia"/>
              </a:rPr>
              <a:t>Take notes on what the article says about video games. </a:t>
            </a:r>
          </a:p>
          <a:p>
            <a:pPr marL="822960" lvl="2" indent="-238760">
              <a:spcBef>
                <a:spcPts val="560"/>
              </a:spcBef>
              <a:buClr>
                <a:schemeClr val="accent3"/>
              </a:buClr>
              <a:buSzPct val="75000"/>
              <a:buFont typeface="Georgia"/>
              <a:buChar char="•"/>
            </a:pPr>
            <a:r>
              <a:rPr lang="en-US" sz="1800" dirty="0" smtClean="0">
                <a:solidFill>
                  <a:schemeClr val="dk1"/>
                </a:solidFill>
                <a:latin typeface="Georgia"/>
                <a:ea typeface="Georgia"/>
                <a:cs typeface="Georgia"/>
                <a:sym typeface="Georgia"/>
              </a:rPr>
              <a:t>write down words and phrases that stick out to you</a:t>
            </a:r>
          </a:p>
          <a:p>
            <a:pPr>
              <a:spcAft>
                <a:spcPts val="600"/>
              </a:spcAft>
              <a:buNone/>
            </a:pPr>
            <a:endParaRPr lang="en-US" sz="1800" dirty="0" smtClean="0">
              <a:solidFill>
                <a:schemeClr val="dk1"/>
              </a:solidFill>
              <a:latin typeface="Calibri" pitchFamily="34" charset="0"/>
              <a:ea typeface="Calibri"/>
              <a:cs typeface="Calibri"/>
              <a:sym typeface="Calibri"/>
            </a:endParaRPr>
          </a:p>
        </p:txBody>
      </p:sp>
      <p:pic>
        <p:nvPicPr>
          <p:cNvPr id="2050" name="Picture 2" descr="C:\Users\bepayne\AppData\Local\Microsoft\Windows\INetCache\IE\87HKTZ94\change-management[1].jpg"/>
          <p:cNvPicPr>
            <a:picLocks noChangeAspect="1" noChangeArrowheads="1"/>
          </p:cNvPicPr>
          <p:nvPr/>
        </p:nvPicPr>
        <p:blipFill>
          <a:blip r:embed="rId4"/>
          <a:srcRect/>
          <a:stretch>
            <a:fillRect/>
          </a:stretch>
        </p:blipFill>
        <p:spPr bwMode="auto">
          <a:xfrm>
            <a:off x="-457200" y="1"/>
            <a:ext cx="3352800" cy="1885950"/>
          </a:xfrm>
          <a:prstGeom prst="rect">
            <a:avLst/>
          </a:prstGeom>
          <a:noFill/>
        </p:spPr>
      </p:pic>
      <p:sp>
        <p:nvSpPr>
          <p:cNvPr id="4" name="TextBox 3"/>
          <p:cNvSpPr txBox="1"/>
          <p:nvPr/>
        </p:nvSpPr>
        <p:spPr>
          <a:xfrm>
            <a:off x="3581400" y="171450"/>
            <a:ext cx="5257800" cy="1977464"/>
          </a:xfrm>
          <a:prstGeom prst="rect">
            <a:avLst/>
          </a:prstGeom>
          <a:noFill/>
        </p:spPr>
        <p:txBody>
          <a:bodyPr wrap="square" rtlCol="0">
            <a:spAutoFit/>
          </a:bodyPr>
          <a:lstStyle/>
          <a:p>
            <a:pPr lvl="0" algn="ctr">
              <a:buClr>
                <a:schemeClr val="dk1"/>
              </a:buClr>
              <a:buSzPct val="25000"/>
            </a:pPr>
            <a:r>
              <a:rPr lang="en-US" sz="2800" dirty="0" smtClean="0">
                <a:solidFill>
                  <a:schemeClr val="dk1"/>
                </a:solidFill>
                <a:latin typeface="Georgia" pitchFamily="18" charset="0"/>
                <a:ea typeface="Radley"/>
                <a:cs typeface="Radley"/>
                <a:sym typeface="Radley"/>
              </a:rPr>
              <a:t>NEXT: </a:t>
            </a:r>
          </a:p>
          <a:p>
            <a:pPr lvl="0" algn="ctr">
              <a:buClr>
                <a:schemeClr val="dk1"/>
              </a:buClr>
              <a:buSzPct val="25000"/>
            </a:pPr>
            <a:r>
              <a:rPr lang="en-US" sz="2800" dirty="0" smtClean="0">
                <a:solidFill>
                  <a:schemeClr val="dk1"/>
                </a:solidFill>
                <a:latin typeface="Georgia" pitchFamily="18" charset="0"/>
                <a:ea typeface="Radley"/>
                <a:cs typeface="Radley"/>
                <a:sym typeface="Radley"/>
              </a:rPr>
              <a:t>We are messing around </a:t>
            </a:r>
            <a:endParaRPr lang="en-US" sz="2800" dirty="0" smtClean="0">
              <a:solidFill>
                <a:schemeClr val="dk1"/>
              </a:solidFill>
              <a:latin typeface="Georgia" pitchFamily="18" charset="0"/>
              <a:ea typeface="Radley"/>
              <a:cs typeface="Radley"/>
              <a:sym typeface="Radley"/>
            </a:endParaRPr>
          </a:p>
          <a:p>
            <a:pPr lvl="0" algn="ctr">
              <a:buClr>
                <a:schemeClr val="dk1"/>
              </a:buClr>
              <a:buSzPct val="25000"/>
            </a:pPr>
            <a:r>
              <a:rPr lang="en-US" sz="2800" dirty="0" smtClean="0">
                <a:solidFill>
                  <a:schemeClr val="dk1"/>
                </a:solidFill>
                <a:latin typeface="Georgia" pitchFamily="18" charset="0"/>
                <a:ea typeface="Radley"/>
                <a:cs typeface="Radley"/>
                <a:sym typeface="Radley"/>
              </a:rPr>
              <a:t>with </a:t>
            </a:r>
            <a:r>
              <a:rPr lang="en-US" sz="2800" dirty="0" smtClean="0">
                <a:solidFill>
                  <a:schemeClr val="dk1"/>
                </a:solidFill>
                <a:latin typeface="Georgia" pitchFamily="18" charset="0"/>
                <a:ea typeface="Radley"/>
                <a:cs typeface="Radley"/>
                <a:sym typeface="Radley"/>
              </a:rPr>
              <a:t>how an idea </a:t>
            </a:r>
            <a:endParaRPr lang="en-US" sz="2800" dirty="0" smtClean="0">
              <a:solidFill>
                <a:schemeClr val="dk1"/>
              </a:solidFill>
              <a:latin typeface="Georgia" pitchFamily="18" charset="0"/>
              <a:ea typeface="Radley"/>
              <a:cs typeface="Radley"/>
              <a:sym typeface="Radley"/>
            </a:endParaRPr>
          </a:p>
          <a:p>
            <a:pPr lvl="0" algn="ctr">
              <a:buClr>
                <a:schemeClr val="dk1"/>
              </a:buClr>
              <a:buSzPct val="25000"/>
            </a:pPr>
            <a:r>
              <a:rPr lang="en-US" sz="2800" dirty="0" smtClean="0">
                <a:solidFill>
                  <a:schemeClr val="dk1"/>
                </a:solidFill>
                <a:latin typeface="Georgia" pitchFamily="18" charset="0"/>
                <a:ea typeface="Radley"/>
                <a:cs typeface="Radley"/>
                <a:sym typeface="Radley"/>
              </a:rPr>
              <a:t>might change</a:t>
            </a:r>
            <a:endParaRPr lang="en-US" sz="2800" dirty="0" smtClean="0">
              <a:solidFill>
                <a:schemeClr val="dk1"/>
              </a:solidFill>
              <a:latin typeface="Georgia" pitchFamily="18" charset="0"/>
              <a:ea typeface="Radley"/>
              <a:cs typeface="Radley"/>
              <a:sym typeface="Radley"/>
            </a:endParaRPr>
          </a:p>
          <a:p>
            <a:endParaRPr lang="en-US" sz="1000" b="1" dirty="0"/>
          </a:p>
        </p:txBody>
      </p:sp>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01753" y="171451"/>
            <a:ext cx="8534399" cy="569213"/>
          </a:xfrm>
          <a:prstGeom prst="rect">
            <a:avLst/>
          </a:prstGeom>
          <a:noFill/>
          <a:ln>
            <a:noFill/>
          </a:ln>
        </p:spPr>
        <p:txBody>
          <a:bodyPr lIns="91425" tIns="45700" rIns="91425" bIns="45700" anchor="b" anchorCtr="0">
            <a:noAutofit/>
          </a:bodyPr>
          <a:lstStyle/>
          <a:p>
            <a:pPr marL="0" marR="0" lvl="0" indent="0" algn="ctr" rtl="0">
              <a:spcBef>
                <a:spcPts val="0"/>
              </a:spcBef>
              <a:buClr>
                <a:srgbClr val="7B9899"/>
              </a:buClr>
              <a:buSzPct val="25000"/>
              <a:buFont typeface="Georgia"/>
              <a:buNone/>
            </a:pPr>
            <a:r>
              <a:rPr lang="en-US" sz="3300" b="0" i="0" u="none" strike="noStrike" cap="none" baseline="0" dirty="0">
                <a:solidFill>
                  <a:srgbClr val="7B9899"/>
                </a:solidFill>
                <a:latin typeface="Georgia"/>
                <a:ea typeface="Georgia"/>
                <a:cs typeface="Georgia"/>
                <a:sym typeface="Georgia"/>
              </a:rPr>
              <a:t>Make this chart </a:t>
            </a:r>
            <a:r>
              <a:rPr lang="en-US" sz="3300" b="0" i="0" u="none" strike="noStrike" cap="none" baseline="0" dirty="0" smtClean="0">
                <a:solidFill>
                  <a:srgbClr val="7B9899"/>
                </a:solidFill>
                <a:latin typeface="Georgia"/>
                <a:ea typeface="Georgia"/>
                <a:cs typeface="Georgia"/>
                <a:sym typeface="Georgia"/>
              </a:rPr>
              <a:t>in </a:t>
            </a:r>
            <a:r>
              <a:rPr lang="en-US" sz="3300" b="0" i="0" u="none" strike="noStrike" cap="none" baseline="0" dirty="0">
                <a:solidFill>
                  <a:srgbClr val="7B9899"/>
                </a:solidFill>
                <a:latin typeface="Georgia"/>
                <a:ea typeface="Georgia"/>
                <a:cs typeface="Georgia"/>
                <a:sym typeface="Georgia"/>
              </a:rPr>
              <a:t>your </a:t>
            </a:r>
            <a:r>
              <a:rPr lang="en-US" sz="3300" b="0" i="0" u="none" strike="noStrike" cap="none" baseline="0" dirty="0" smtClean="0">
                <a:solidFill>
                  <a:srgbClr val="7B9899"/>
                </a:solidFill>
                <a:latin typeface="Georgia"/>
                <a:ea typeface="Georgia"/>
                <a:cs typeface="Georgia"/>
                <a:sym typeface="Georgia"/>
              </a:rPr>
              <a:t>notebook</a:t>
            </a:r>
            <a:endParaRPr lang="en-US" sz="3300" b="0" i="0" u="none" strike="noStrike" cap="none" baseline="0" dirty="0">
              <a:solidFill>
                <a:srgbClr val="7B9899"/>
              </a:solidFill>
              <a:latin typeface="Georgia"/>
              <a:ea typeface="Georgia"/>
              <a:cs typeface="Georgia"/>
              <a:sym typeface="Georgia"/>
            </a:endParaRPr>
          </a:p>
        </p:txBody>
      </p:sp>
      <p:graphicFrame>
        <p:nvGraphicFramePr>
          <p:cNvPr id="188" name="Shape 188"/>
          <p:cNvGraphicFramePr/>
          <p:nvPr>
            <p:extLst>
              <p:ext uri="{D42A27DB-BD31-4B8C-83A1-F6EECF244321}">
                <p14:modId xmlns:p14="http://schemas.microsoft.com/office/powerpoint/2010/main" xmlns="" val="854755557"/>
              </p:ext>
            </p:extLst>
          </p:nvPr>
        </p:nvGraphicFramePr>
        <p:xfrm>
          <a:off x="271848" y="1037968"/>
          <a:ext cx="8643552" cy="3737014"/>
        </p:xfrm>
        <a:graphic>
          <a:graphicData uri="http://schemas.openxmlformats.org/drawingml/2006/table">
            <a:tbl>
              <a:tblPr firstRow="1" bandRow="1">
                <a:noFill/>
              </a:tblPr>
              <a:tblGrid>
                <a:gridCol w="4321776"/>
                <a:gridCol w="4321776"/>
              </a:tblGrid>
              <a:tr h="457200">
                <a:tc gridSpan="2">
                  <a:txBody>
                    <a:bodyPr/>
                    <a:lstStyle/>
                    <a:p>
                      <a:pPr marL="0" algn="ctr">
                        <a:spcAft>
                          <a:spcPts val="0"/>
                        </a:spcAft>
                        <a:buNone/>
                      </a:pPr>
                      <a:r>
                        <a:rPr lang="en-US" sz="1500" dirty="0" smtClean="0">
                          <a:latin typeface="Calibri" pitchFamily="34" charset="0"/>
                        </a:rPr>
                        <a:t>Source: 9 Ways Video Games Can Actually Be Good For You</a:t>
                      </a:r>
                    </a:p>
                    <a:p>
                      <a:pPr marL="0" algn="ctr">
                        <a:spcAft>
                          <a:spcPts val="0"/>
                        </a:spcAft>
                        <a:buNone/>
                      </a:pPr>
                      <a:r>
                        <a:rPr lang="en-US" sz="1500" baseline="0" dirty="0" smtClean="0">
                          <a:latin typeface="Calibri" pitchFamily="34" charset="0"/>
                        </a:rPr>
                        <a:t>   </a:t>
                      </a:r>
                      <a:r>
                        <a:rPr lang="en-US" sz="800" dirty="0" smtClean="0"/>
                        <a:t>The Huffington Post  |  By </a:t>
                      </a:r>
                      <a:r>
                        <a:rPr lang="en-US" sz="800" u="sng" dirty="0" smtClean="0">
                          <a:hlinkClick r:id="rId3"/>
                        </a:rPr>
                        <a:t>Drew </a:t>
                      </a:r>
                      <a:r>
                        <a:rPr lang="en-US" sz="800" u="sng" dirty="0" err="1" smtClean="0">
                          <a:hlinkClick r:id="rId3"/>
                        </a:rPr>
                        <a:t>Guarini</a:t>
                      </a:r>
                      <a:endParaRPr lang="en-US" sz="800" dirty="0" smtClean="0"/>
                    </a:p>
                  </a:txBody>
                  <a:tcPr marL="70875" marR="70875" marT="0" marB="0"/>
                </a:tc>
                <a:tc hMerge="1">
                  <a:txBody>
                    <a:bodyPr/>
                    <a:lstStyle/>
                    <a:p>
                      <a:pPr marL="0" marR="0" lvl="0" indent="0" algn="ctr" rtl="0">
                        <a:spcBef>
                          <a:spcPts val="0"/>
                        </a:spcBef>
                        <a:spcAft>
                          <a:spcPts val="0"/>
                        </a:spcAft>
                        <a:buSzPct val="25000"/>
                        <a:buNone/>
                      </a:pPr>
                      <a:endParaRPr lang="en-US" sz="2000" u="none" strike="noStrike" cap="none" baseline="0" dirty="0">
                        <a:latin typeface="Cambria"/>
                        <a:ea typeface="Cambria"/>
                        <a:cs typeface="Cambria"/>
                        <a:sym typeface="Cambria"/>
                      </a:endParaRPr>
                    </a:p>
                  </a:txBody>
                  <a:tcPr marL="70875" marR="70875" marT="0" marB="0"/>
                </a:tc>
              </a:tr>
              <a:tr h="409533">
                <a:tc>
                  <a:txBody>
                    <a:bodyPr/>
                    <a:lstStyle/>
                    <a:p>
                      <a:pPr marL="0" marR="0" lvl="0" indent="0" algn="ctr" rtl="0">
                        <a:spcBef>
                          <a:spcPts val="0"/>
                        </a:spcBef>
                        <a:spcAft>
                          <a:spcPts val="0"/>
                        </a:spcAft>
                        <a:buSzPct val="25000"/>
                        <a:buNone/>
                      </a:pPr>
                      <a:r>
                        <a:rPr lang="en-US" sz="1500" b="0" u="none" strike="noStrike" cap="none" baseline="0" dirty="0">
                          <a:latin typeface="Cambria"/>
                          <a:ea typeface="Cambria"/>
                          <a:cs typeface="Cambria"/>
                          <a:sym typeface="Cambria"/>
                        </a:rPr>
                        <a:t>It Says</a:t>
                      </a:r>
                    </a:p>
                  </a:txBody>
                  <a:tcPr marL="70875" marR="70875" marT="0" marB="0">
                    <a:noFill/>
                  </a:tcPr>
                </a:tc>
                <a:tc>
                  <a:txBody>
                    <a:bodyPr/>
                    <a:lstStyle/>
                    <a:p>
                      <a:pPr marL="0" marR="0" lvl="0" indent="0" algn="ctr" rtl="0">
                        <a:spcBef>
                          <a:spcPts val="0"/>
                        </a:spcBef>
                        <a:spcAft>
                          <a:spcPts val="0"/>
                        </a:spcAft>
                        <a:buSzPct val="25000"/>
                        <a:buNone/>
                      </a:pPr>
                      <a:r>
                        <a:rPr lang="en-US" sz="1500" b="1" u="none" strike="noStrike" cap="none" baseline="0" dirty="0">
                          <a:latin typeface="Cambria"/>
                          <a:ea typeface="Cambria"/>
                          <a:cs typeface="Cambria"/>
                          <a:sym typeface="Cambria"/>
                        </a:rPr>
                        <a:t>I Say</a:t>
                      </a:r>
                    </a:p>
                  </a:txBody>
                  <a:tcPr marL="70875" marR="70875" marT="0" marB="0">
                    <a:solidFill>
                      <a:srgbClr val="92D050"/>
                    </a:solidFill>
                  </a:tcPr>
                </a:tc>
              </a:tr>
              <a:tr h="519935">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1.</a:t>
                      </a:r>
                    </a:p>
                  </a:txBody>
                  <a:tcPr marL="70875" marR="70875" marT="0" marB="0">
                    <a:noFill/>
                  </a:tcPr>
                </a:tc>
                <a:tc>
                  <a:txBody>
                    <a:bodyPr/>
                    <a:lstStyle/>
                    <a:p>
                      <a:pPr marL="0" marR="0" lvl="0" indent="0" algn="l" rtl="0">
                        <a:spcBef>
                          <a:spcPts val="0"/>
                        </a:spcBef>
                        <a:spcAft>
                          <a:spcPts val="0"/>
                        </a:spcAft>
                        <a:buNone/>
                      </a:pPr>
                      <a:endParaRPr sz="900" u="none" strike="noStrike" cap="none" baseline="0" dirty="0">
                        <a:latin typeface="Cambria"/>
                        <a:ea typeface="Cambria"/>
                        <a:cs typeface="Cambria"/>
                        <a:sym typeface="Cambria"/>
                      </a:endParaRPr>
                    </a:p>
                  </a:txBody>
                  <a:tcPr marL="70875" marR="70875" marT="0" marB="0">
                    <a:solidFill>
                      <a:srgbClr val="92D050"/>
                    </a:solidFill>
                  </a:tcPr>
                </a:tc>
              </a:tr>
              <a:tr h="480761">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2.</a:t>
                      </a:r>
                    </a:p>
                  </a:txBody>
                  <a:tcPr marL="70875" marR="70875" marT="0" marB="0">
                    <a:noFill/>
                  </a:tcPr>
                </a:tc>
                <a:tc>
                  <a:txBody>
                    <a:bodyPr/>
                    <a:lstStyle/>
                    <a:p>
                      <a:pPr marL="0" marR="0" lvl="0" indent="0" algn="l" rtl="0">
                        <a:spcBef>
                          <a:spcPts val="0"/>
                        </a:spcBef>
                        <a:spcAft>
                          <a:spcPts val="0"/>
                        </a:spcAft>
                        <a:buNone/>
                      </a:pPr>
                      <a:endParaRPr sz="900" u="none" strike="noStrike" cap="none" baseline="0" dirty="0">
                        <a:latin typeface="Cambria"/>
                        <a:ea typeface="Cambria"/>
                        <a:cs typeface="Cambria"/>
                        <a:sym typeface="Cambria"/>
                      </a:endParaRPr>
                    </a:p>
                  </a:txBody>
                  <a:tcPr marL="70875" marR="70875" marT="0" marB="0">
                    <a:solidFill>
                      <a:srgbClr val="92D050"/>
                    </a:solidFill>
                  </a:tcPr>
                </a:tc>
              </a:tr>
              <a:tr h="512817">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3.</a:t>
                      </a:r>
                    </a:p>
                  </a:txBody>
                  <a:tcPr marL="70875" marR="70875" marT="0" marB="0">
                    <a:noFill/>
                  </a:tcPr>
                </a:tc>
                <a:tc>
                  <a:txBody>
                    <a:bodyPr/>
                    <a:lstStyle/>
                    <a:p>
                      <a:pPr marL="0" marR="0" lvl="0" indent="0" algn="l" rtl="0">
                        <a:spcBef>
                          <a:spcPts val="0"/>
                        </a:spcBef>
                        <a:spcAft>
                          <a:spcPts val="0"/>
                        </a:spcAft>
                        <a:buNone/>
                      </a:pPr>
                      <a:endParaRPr sz="900" u="none" strike="noStrike" cap="none" baseline="0" dirty="0">
                        <a:latin typeface="Cambria"/>
                        <a:ea typeface="Cambria"/>
                        <a:cs typeface="Cambria"/>
                        <a:sym typeface="Cambria"/>
                      </a:endParaRPr>
                    </a:p>
                  </a:txBody>
                  <a:tcPr marL="70875" marR="70875" marT="0" marB="0">
                    <a:solidFill>
                      <a:srgbClr val="92D050"/>
                    </a:solidFill>
                  </a:tcPr>
                </a:tc>
              </a:tr>
              <a:tr h="452256">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4.</a:t>
                      </a:r>
                    </a:p>
                  </a:txBody>
                  <a:tcPr marL="70875" marR="70875" marT="0" marB="0">
                    <a:noFill/>
                  </a:tcPr>
                </a:tc>
                <a:tc>
                  <a:txBody>
                    <a:bodyPr/>
                    <a:lstStyle/>
                    <a:p>
                      <a:pPr marL="0" marR="0" lvl="0" indent="0" algn="l" rtl="0">
                        <a:spcBef>
                          <a:spcPts val="0"/>
                        </a:spcBef>
                        <a:spcAft>
                          <a:spcPts val="0"/>
                        </a:spcAft>
                        <a:buNone/>
                      </a:pPr>
                      <a:endParaRPr sz="900" u="none" strike="noStrike" cap="none" baseline="0" dirty="0">
                        <a:latin typeface="Cambria"/>
                        <a:ea typeface="Cambria"/>
                        <a:cs typeface="Cambria"/>
                        <a:sym typeface="Cambria"/>
                      </a:endParaRPr>
                    </a:p>
                  </a:txBody>
                  <a:tcPr marL="70875" marR="70875" marT="0" marB="0">
                    <a:solidFill>
                      <a:srgbClr val="92D050"/>
                    </a:solidFill>
                  </a:tcPr>
                </a:tc>
              </a:tr>
              <a:tr h="452256">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5.</a:t>
                      </a:r>
                    </a:p>
                  </a:txBody>
                  <a:tcPr marL="70875" marR="70875" marT="0" marB="0">
                    <a:noFill/>
                  </a:tcPr>
                </a:tc>
                <a:tc>
                  <a:txBody>
                    <a:bodyPr/>
                    <a:lstStyle/>
                    <a:p>
                      <a:pPr marL="0" marR="0" lvl="0" indent="0" algn="l" rtl="0">
                        <a:spcBef>
                          <a:spcPts val="0"/>
                        </a:spcBef>
                        <a:spcAft>
                          <a:spcPts val="0"/>
                        </a:spcAft>
                        <a:buNone/>
                      </a:pPr>
                      <a:endParaRPr sz="900" u="none" strike="noStrike" cap="none" baseline="0" dirty="0">
                        <a:latin typeface="Cambria"/>
                        <a:ea typeface="Cambria"/>
                        <a:cs typeface="Cambria"/>
                        <a:sym typeface="Cambria"/>
                      </a:endParaRPr>
                    </a:p>
                  </a:txBody>
                  <a:tcPr marL="70875" marR="70875" marT="0" marB="0">
                    <a:solidFill>
                      <a:srgbClr val="92D050"/>
                    </a:solidFill>
                  </a:tcPr>
                </a:tc>
              </a:tr>
              <a:tr h="452256">
                <a:tc>
                  <a:txBody>
                    <a:bodyPr/>
                    <a:lstStyle/>
                    <a:p>
                      <a:pPr marL="0" marR="0" lvl="0" indent="0" algn="l" rtl="0">
                        <a:spcBef>
                          <a:spcPts val="0"/>
                        </a:spcBef>
                        <a:spcAft>
                          <a:spcPts val="0"/>
                        </a:spcAft>
                        <a:buSzPct val="25000"/>
                        <a:buNone/>
                      </a:pPr>
                      <a:r>
                        <a:rPr lang="en-US" sz="1400" u="none" strike="noStrike" cap="none" baseline="0" dirty="0">
                          <a:latin typeface="Cambria"/>
                          <a:ea typeface="Cambria"/>
                          <a:cs typeface="Cambria"/>
                          <a:sym typeface="Cambria"/>
                        </a:rPr>
                        <a:t>6.</a:t>
                      </a:r>
                    </a:p>
                  </a:txBody>
                  <a:tcPr marL="70875" marR="70875" marT="0" marB="0">
                    <a:noFill/>
                  </a:tcPr>
                </a:tc>
                <a:tc>
                  <a:txBody>
                    <a:bodyPr/>
                    <a:lstStyle/>
                    <a:p>
                      <a:pPr marL="0" marR="0" lvl="0" indent="0" algn="l" rtl="0">
                        <a:spcBef>
                          <a:spcPts val="0"/>
                        </a:spcBef>
                        <a:spcAft>
                          <a:spcPts val="0"/>
                        </a:spcAft>
                        <a:buNone/>
                      </a:pPr>
                      <a:endParaRPr sz="900" u="none" strike="noStrike" cap="none" baseline="0" dirty="0">
                        <a:latin typeface="Cambria"/>
                        <a:ea typeface="Cambria"/>
                        <a:cs typeface="Cambria"/>
                        <a:sym typeface="Cambria"/>
                      </a:endParaRPr>
                    </a:p>
                  </a:txBody>
                  <a:tcPr marL="70875" marR="70875" marT="0" marB="0">
                    <a:solidFill>
                      <a:srgbClr val="92D050"/>
                    </a:solidFill>
                  </a:tcPr>
                </a:tc>
              </a:tr>
            </a:tbl>
          </a:graphicData>
        </a:graphic>
      </p:graphicFrame>
    </p:spTree>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457200" y="205978"/>
            <a:ext cx="8229600" cy="857250"/>
          </a:xfrm>
          <a:prstGeom prst="rect">
            <a:avLst/>
          </a:prstGeom>
          <a:noFill/>
          <a:ln>
            <a:noFill/>
          </a:ln>
        </p:spPr>
        <p:txBody>
          <a:bodyPr lIns="91425" tIns="91425" rIns="91425" bIns="91425" anchor="b" anchorCtr="0">
            <a:noAutofit/>
          </a:bodyPr>
          <a:lstStyle/>
          <a:p>
            <a:pPr marL="0" marR="0" lvl="0" indent="0" algn="ctr" rtl="0">
              <a:spcBef>
                <a:spcPts val="0"/>
              </a:spcBef>
              <a:spcAft>
                <a:spcPts val="0"/>
              </a:spcAft>
              <a:buSzPct val="25000"/>
              <a:buNone/>
            </a:pPr>
            <a:r>
              <a:rPr lang="en-US" sz="4000" b="0" i="0" u="none" strike="noStrike" cap="none" baseline="0" dirty="0">
                <a:solidFill>
                  <a:schemeClr val="dk1"/>
                </a:solidFill>
                <a:latin typeface="Georgia" pitchFamily="18" charset="0"/>
                <a:ea typeface="Calibri"/>
                <a:cs typeface="Calibri"/>
                <a:sym typeface="Calibri"/>
              </a:rPr>
              <a:t>Join the Conversation</a:t>
            </a:r>
          </a:p>
        </p:txBody>
      </p:sp>
      <p:sp>
        <p:nvSpPr>
          <p:cNvPr id="133" name="Shape 133"/>
          <p:cNvSpPr txBox="1">
            <a:spLocks noGrp="1"/>
          </p:cNvSpPr>
          <p:nvPr>
            <p:ph type="body" idx="1"/>
          </p:nvPr>
        </p:nvSpPr>
        <p:spPr>
          <a:xfrm>
            <a:off x="457200" y="1085850"/>
            <a:ext cx="8469969" cy="3839979"/>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chemeClr val="dk1"/>
              </a:buClr>
              <a:buSzPct val="100000"/>
              <a:buFont typeface="Calibri"/>
              <a:buChar char="•"/>
            </a:pPr>
            <a:r>
              <a:rPr lang="en-US" sz="2800" b="0" i="0" u="none" strike="noStrike" cap="none" baseline="0" dirty="0">
                <a:solidFill>
                  <a:schemeClr val="dk1"/>
                </a:solidFill>
                <a:latin typeface="Calibri"/>
                <a:ea typeface="Calibri"/>
                <a:cs typeface="Calibri"/>
                <a:sym typeface="Calibri"/>
              </a:rPr>
              <a:t>Generate a list of sentence stems</a:t>
            </a:r>
          </a:p>
          <a:p>
            <a:pPr marL="742950" marR="0" lvl="1" indent="450850" algn="l" rtl="0">
              <a:spcBef>
                <a:spcPts val="400"/>
              </a:spcBef>
              <a:spcAft>
                <a:spcPts val="0"/>
              </a:spcAft>
              <a:buClr>
                <a:schemeClr val="dk1"/>
              </a:buClr>
              <a:buSzPct val="100000"/>
              <a:buFont typeface="Calibri"/>
              <a:buChar char="–"/>
            </a:pPr>
            <a:r>
              <a:rPr lang="en-US" sz="1800" b="0" i="0" u="none" strike="noStrike" cap="none" baseline="0" dirty="0">
                <a:solidFill>
                  <a:schemeClr val="dk1"/>
                </a:solidFill>
                <a:latin typeface="Calibri"/>
                <a:ea typeface="Calibri"/>
                <a:cs typeface="Calibri"/>
                <a:sym typeface="Calibri"/>
              </a:rPr>
              <a:t>On the other hand</a:t>
            </a:r>
          </a:p>
          <a:p>
            <a:pPr marL="742950" marR="0" lvl="1" indent="450850" algn="l" rtl="0">
              <a:spcBef>
                <a:spcPts val="400"/>
              </a:spcBef>
              <a:spcAft>
                <a:spcPts val="0"/>
              </a:spcAft>
              <a:buClr>
                <a:schemeClr val="dk1"/>
              </a:buClr>
              <a:buSzPct val="100000"/>
              <a:buFont typeface="Calibri"/>
              <a:buChar char="–"/>
            </a:pPr>
            <a:r>
              <a:rPr lang="en-US" sz="1800" b="0" i="0" u="none" strike="noStrike" cap="none" baseline="0" dirty="0">
                <a:solidFill>
                  <a:schemeClr val="dk1"/>
                </a:solidFill>
                <a:latin typeface="Calibri"/>
                <a:ea typeface="Calibri"/>
                <a:cs typeface="Calibri"/>
                <a:sym typeface="Calibri"/>
              </a:rPr>
              <a:t>A different way of looking at </a:t>
            </a:r>
            <a:r>
              <a:rPr lang="en-US" sz="1800" b="0" i="0" u="none" strike="noStrike" cap="none" baseline="0" dirty="0" smtClean="0">
                <a:solidFill>
                  <a:schemeClr val="dk1"/>
                </a:solidFill>
                <a:latin typeface="Calibri"/>
                <a:ea typeface="Calibri"/>
                <a:cs typeface="Calibri"/>
                <a:sym typeface="Calibri"/>
              </a:rPr>
              <a:t>this</a:t>
            </a:r>
            <a:r>
              <a:rPr lang="en-US" sz="1800" b="0" i="0" u="none" strike="noStrike" cap="none" dirty="0" smtClean="0">
                <a:solidFill>
                  <a:schemeClr val="dk1"/>
                </a:solidFill>
                <a:latin typeface="Calibri"/>
                <a:ea typeface="Calibri"/>
                <a:cs typeface="Calibri"/>
                <a:sym typeface="Calibri"/>
              </a:rPr>
              <a:t> </a:t>
            </a:r>
            <a:r>
              <a:rPr lang="en-US" sz="1800" b="0" i="0" u="none" strike="noStrike" cap="none" baseline="0" dirty="0" smtClean="0">
                <a:solidFill>
                  <a:schemeClr val="dk1"/>
                </a:solidFill>
                <a:latin typeface="Calibri"/>
                <a:ea typeface="Calibri"/>
                <a:cs typeface="Calibri"/>
                <a:sym typeface="Calibri"/>
              </a:rPr>
              <a:t>might </a:t>
            </a:r>
            <a:r>
              <a:rPr lang="en-US" sz="1800" b="0" i="0" u="none" strike="noStrike" cap="none" baseline="0" dirty="0">
                <a:solidFill>
                  <a:schemeClr val="dk1"/>
                </a:solidFill>
                <a:latin typeface="Calibri"/>
                <a:ea typeface="Calibri"/>
                <a:cs typeface="Calibri"/>
                <a:sym typeface="Calibri"/>
              </a:rPr>
              <a:t>be</a:t>
            </a:r>
          </a:p>
          <a:p>
            <a:pPr marL="742950" marR="0" lvl="1" indent="450850" algn="l" rtl="0">
              <a:spcBef>
                <a:spcPts val="400"/>
              </a:spcBef>
              <a:spcAft>
                <a:spcPts val="0"/>
              </a:spcAft>
              <a:buClr>
                <a:schemeClr val="dk1"/>
              </a:buClr>
              <a:buSzPct val="100000"/>
              <a:buFont typeface="Calibri"/>
              <a:buChar char="–"/>
            </a:pPr>
            <a:r>
              <a:rPr lang="en-US" sz="1800" b="0" i="0" u="none" strike="noStrike" cap="none" baseline="0" dirty="0">
                <a:solidFill>
                  <a:schemeClr val="dk1"/>
                </a:solidFill>
                <a:latin typeface="Calibri"/>
                <a:ea typeface="Calibri"/>
                <a:cs typeface="Calibri"/>
                <a:sym typeface="Calibri"/>
              </a:rPr>
              <a:t>I hadn’t considered…</a:t>
            </a:r>
          </a:p>
          <a:p>
            <a:pPr marL="742950" marR="0" lvl="1" indent="450850" algn="l" rtl="0">
              <a:spcBef>
                <a:spcPts val="400"/>
              </a:spcBef>
              <a:spcAft>
                <a:spcPts val="0"/>
              </a:spcAft>
              <a:buClr>
                <a:schemeClr val="dk1"/>
              </a:buClr>
              <a:buSzPct val="100000"/>
              <a:buFont typeface="Calibri"/>
              <a:buChar char="–"/>
            </a:pPr>
            <a:r>
              <a:rPr lang="en-US" sz="1800" b="0" i="0" u="none" strike="noStrike" cap="none" baseline="0" dirty="0">
                <a:solidFill>
                  <a:schemeClr val="dk1"/>
                </a:solidFill>
                <a:latin typeface="Calibri"/>
                <a:ea typeface="Calibri"/>
                <a:cs typeface="Calibri"/>
                <a:sym typeface="Calibri"/>
              </a:rPr>
              <a:t>This line [insert] is making me wonder…</a:t>
            </a:r>
          </a:p>
          <a:p>
            <a:pPr marL="742950" marR="0" lvl="1" indent="450850" algn="l" rtl="0">
              <a:spcBef>
                <a:spcPts val="400"/>
              </a:spcBef>
              <a:spcAft>
                <a:spcPts val="0"/>
              </a:spcAft>
              <a:buClr>
                <a:schemeClr val="dk1"/>
              </a:buClr>
              <a:buSzPct val="100000"/>
              <a:buFont typeface="Calibri"/>
              <a:buChar char="–"/>
            </a:pPr>
            <a:r>
              <a:rPr lang="en-US" sz="1800" b="0" i="1" u="none" strike="noStrike" cap="none" baseline="0" dirty="0">
                <a:solidFill>
                  <a:schemeClr val="dk1"/>
                </a:solidFill>
                <a:latin typeface="Calibri"/>
                <a:ea typeface="Calibri"/>
                <a:cs typeface="Calibri"/>
                <a:sym typeface="Calibri"/>
              </a:rPr>
              <a:t>They Say, I Say</a:t>
            </a:r>
            <a:r>
              <a:rPr lang="en-US" sz="1800" b="0" i="0" u="none" strike="noStrike" cap="none" baseline="0" dirty="0">
                <a:solidFill>
                  <a:schemeClr val="dk1"/>
                </a:solidFill>
                <a:latin typeface="Calibri"/>
                <a:ea typeface="Calibri"/>
                <a:cs typeface="Calibri"/>
                <a:sym typeface="Calibri"/>
              </a:rPr>
              <a:t> samples</a:t>
            </a:r>
            <a:r>
              <a:rPr lang="en-US" sz="1800" b="0" i="0" u="none" strike="noStrike" cap="none" baseline="0" dirty="0" smtClean="0">
                <a:solidFill>
                  <a:schemeClr val="dk1"/>
                </a:solidFill>
                <a:latin typeface="Calibri"/>
                <a:ea typeface="Calibri"/>
                <a:cs typeface="Calibri"/>
                <a:sym typeface="Calibri"/>
              </a:rPr>
              <a:t>…</a:t>
            </a:r>
          </a:p>
          <a:p>
            <a:pPr marL="742950" marR="0" lvl="1" indent="450850" algn="l" rtl="0">
              <a:spcBef>
                <a:spcPts val="400"/>
              </a:spcBef>
              <a:spcAft>
                <a:spcPts val="0"/>
              </a:spcAft>
              <a:buClr>
                <a:schemeClr val="dk1"/>
              </a:buClr>
              <a:buSzPct val="100000"/>
              <a:buNone/>
            </a:pPr>
            <a:endParaRPr lang="en-US" sz="1800" b="0" i="0" u="none" strike="noStrike" cap="none" baseline="0" dirty="0">
              <a:solidFill>
                <a:schemeClr val="dk1"/>
              </a:solidFill>
              <a:latin typeface="Calibri"/>
              <a:ea typeface="Calibri"/>
              <a:cs typeface="Calibri"/>
              <a:sym typeface="Calibri"/>
            </a:endParaRPr>
          </a:p>
          <a:p>
            <a:pPr marL="342900" marR="0" lvl="0" indent="-342900" algn="l" rtl="0">
              <a:spcBef>
                <a:spcPts val="640"/>
              </a:spcBef>
              <a:spcAft>
                <a:spcPts val="0"/>
              </a:spcAft>
              <a:buClr>
                <a:schemeClr val="dk1"/>
              </a:buClr>
              <a:buSzPct val="100000"/>
              <a:buFont typeface="Calibri"/>
              <a:buChar char="•"/>
            </a:pPr>
            <a:r>
              <a:rPr lang="en-US" sz="2800" b="0" i="0" u="none" strike="noStrike" cap="none" baseline="0" dirty="0">
                <a:solidFill>
                  <a:schemeClr val="dk1"/>
                </a:solidFill>
                <a:latin typeface="Calibri"/>
                <a:ea typeface="Calibri"/>
                <a:cs typeface="Calibri"/>
                <a:sym typeface="Calibri"/>
              </a:rPr>
              <a:t>Using one of these transitions, cite a fact or evidence from the text.</a:t>
            </a:r>
          </a:p>
          <a:p>
            <a:pPr marL="342900" marR="0" lvl="0" indent="-342900" algn="l" rtl="0">
              <a:spcBef>
                <a:spcPts val="640"/>
              </a:spcBef>
              <a:spcAft>
                <a:spcPts val="0"/>
              </a:spcAft>
              <a:buClr>
                <a:schemeClr val="dk1"/>
              </a:buClr>
              <a:buSzPct val="100000"/>
              <a:buFont typeface="Calibri"/>
              <a:buChar char="•"/>
            </a:pPr>
            <a:r>
              <a:rPr lang="en-US" sz="2800" b="0" i="0" u="none" strike="noStrike" cap="none" baseline="0" dirty="0">
                <a:solidFill>
                  <a:schemeClr val="dk1"/>
                </a:solidFill>
                <a:latin typeface="Calibri"/>
                <a:ea typeface="Calibri"/>
                <a:cs typeface="Calibri"/>
                <a:sym typeface="Calibri"/>
              </a:rPr>
              <a:t>Respond to the text by writing what you are thinking.</a:t>
            </a:r>
          </a:p>
          <a:p>
            <a:pPr marL="742950" marR="0" lvl="1" indent="628650" algn="l" rtl="0">
              <a:spcBef>
                <a:spcPts val="560"/>
              </a:spcBef>
              <a:spcAft>
                <a:spcPts val="0"/>
              </a:spcAft>
              <a:buClr>
                <a:schemeClr val="dk1"/>
              </a:buClr>
              <a:buFont typeface="Calibri"/>
              <a:buNone/>
            </a:pPr>
            <a:endParaRPr b="0" i="0" u="none" strike="noStrike" cap="none" baseline="0" dirty="0">
              <a:solidFill>
                <a:schemeClr val="dk1"/>
              </a:solidFill>
              <a:latin typeface="Calibri"/>
              <a:ea typeface="Calibri"/>
              <a:cs typeface="Calibri"/>
              <a:sym typeface="Calibri"/>
            </a:endParaRPr>
          </a:p>
        </p:txBody>
      </p:sp>
      <p:pic>
        <p:nvPicPr>
          <p:cNvPr id="134" name="Shape 134"/>
          <p:cNvPicPr preferRelativeResize="0"/>
          <p:nvPr/>
        </p:nvPicPr>
        <p:blipFill rotWithShape="1">
          <a:blip r:embed="rId3">
            <a:alphaModFix/>
          </a:blip>
          <a:srcRect/>
          <a:stretch/>
        </p:blipFill>
        <p:spPr>
          <a:xfrm>
            <a:off x="6440821" y="1771650"/>
            <a:ext cx="2466974" cy="1385887"/>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ctrTitle"/>
          </p:nvPr>
        </p:nvSpPr>
        <p:spPr>
          <a:xfrm>
            <a:off x="190500" y="1200150"/>
            <a:ext cx="8763000" cy="2971799"/>
          </a:xfrm>
          <a:prstGeom prst="rect">
            <a:avLst/>
          </a:prstGeom>
          <a:noFill/>
          <a:ln>
            <a:noFill/>
          </a:ln>
        </p:spPr>
        <p:txBody>
          <a:bodyPr lIns="91425" tIns="45700" rIns="91425" bIns="45700" anchor="b" anchorCtr="0">
            <a:noAutofit/>
          </a:bodyPr>
          <a:lstStyle/>
          <a:p>
            <a:pPr marL="0" marR="0" lvl="0" indent="0" rtl="0">
              <a:spcBef>
                <a:spcPts val="0"/>
              </a:spcBef>
              <a:buClr>
                <a:srgbClr val="47534C"/>
              </a:buClr>
              <a:buSzPct val="25000"/>
              <a:buFont typeface="Arial"/>
              <a:buNone/>
            </a:pPr>
            <a:r>
              <a:rPr lang="en" sz="4000" cap="small">
                <a:solidFill>
                  <a:srgbClr val="47534C"/>
                </a:solidFill>
              </a:rPr>
              <a:t>Brought to You by the</a:t>
            </a:r>
            <a:r>
              <a:rPr lang="en" sz="4000" b="0" i="0" u="none" strike="noStrike" cap="small" baseline="0">
                <a:solidFill>
                  <a:srgbClr val="47534C"/>
                </a:solidFill>
                <a:latin typeface="Arial"/>
                <a:ea typeface="Arial"/>
                <a:cs typeface="Arial"/>
                <a:sym typeface="Arial"/>
              </a:rPr>
              <a:t> </a:t>
            </a:r>
            <a:br>
              <a:rPr lang="en" sz="4000" b="0" i="0" u="none" strike="noStrike" cap="small" baseline="0">
                <a:solidFill>
                  <a:srgbClr val="47534C"/>
                </a:solidFill>
                <a:latin typeface="Arial"/>
                <a:ea typeface="Arial"/>
                <a:cs typeface="Arial"/>
                <a:sym typeface="Arial"/>
              </a:rPr>
            </a:br>
            <a:r>
              <a:rPr lang="en" sz="4000" b="0" i="0" u="none" strike="noStrike" cap="small" baseline="0">
                <a:solidFill>
                  <a:srgbClr val="47534C"/>
                </a:solidFill>
                <a:latin typeface="Arial"/>
                <a:ea typeface="Arial"/>
                <a:cs typeface="Arial"/>
                <a:sym typeface="Arial"/>
              </a:rPr>
              <a:t/>
            </a:r>
            <a:br>
              <a:rPr lang="en" sz="4000" b="0" i="0" u="none" strike="noStrike" cap="small" baseline="0">
                <a:solidFill>
                  <a:srgbClr val="47534C"/>
                </a:solidFill>
                <a:latin typeface="Arial"/>
                <a:ea typeface="Arial"/>
                <a:cs typeface="Arial"/>
                <a:sym typeface="Arial"/>
              </a:rPr>
            </a:br>
            <a:r>
              <a:rPr lang="en" sz="4000" b="0" i="0" u="none" strike="noStrike" cap="small" baseline="0">
                <a:solidFill>
                  <a:srgbClr val="47534C"/>
                </a:solidFill>
                <a:latin typeface="Arial"/>
                <a:ea typeface="Arial"/>
                <a:cs typeface="Arial"/>
                <a:sym typeface="Arial"/>
              </a:rPr>
              <a:t>                            </a:t>
            </a:r>
            <a:br>
              <a:rPr lang="en" sz="4000" b="0" i="0" u="none" strike="noStrike" cap="small" baseline="0">
                <a:solidFill>
                  <a:srgbClr val="47534C"/>
                </a:solidFill>
                <a:latin typeface="Arial"/>
                <a:ea typeface="Arial"/>
                <a:cs typeface="Arial"/>
                <a:sym typeface="Arial"/>
              </a:rPr>
            </a:br>
            <a:r>
              <a:rPr lang="en" sz="4000" b="0" i="0" u="none" strike="noStrike" cap="small" baseline="0">
                <a:solidFill>
                  <a:srgbClr val="47534C"/>
                </a:solidFill>
                <a:latin typeface="Arial"/>
                <a:ea typeface="Arial"/>
                <a:cs typeface="Arial"/>
                <a:sym typeface="Arial"/>
              </a:rPr>
              <a:t/>
            </a:r>
            <a:br>
              <a:rPr lang="en" sz="4000" b="0" i="0" u="none" strike="noStrike" cap="small" baseline="0">
                <a:solidFill>
                  <a:srgbClr val="47534C"/>
                </a:solidFill>
                <a:latin typeface="Arial"/>
                <a:ea typeface="Arial"/>
                <a:cs typeface="Arial"/>
                <a:sym typeface="Arial"/>
              </a:rPr>
            </a:br>
            <a:r>
              <a:rPr lang="en" sz="4000" b="0" i="0" u="none" strike="noStrike" cap="small" baseline="0">
                <a:solidFill>
                  <a:srgbClr val="47534C"/>
                </a:solidFill>
                <a:latin typeface="Arial"/>
                <a:ea typeface="Arial"/>
                <a:cs typeface="Arial"/>
                <a:sym typeface="Arial"/>
              </a:rPr>
              <a:t/>
            </a:r>
            <a:br>
              <a:rPr lang="en" sz="4000" b="0" i="0" u="none" strike="noStrike" cap="small" baseline="0">
                <a:solidFill>
                  <a:srgbClr val="47534C"/>
                </a:solidFill>
                <a:latin typeface="Arial"/>
                <a:ea typeface="Arial"/>
                <a:cs typeface="Arial"/>
                <a:sym typeface="Arial"/>
              </a:rPr>
            </a:br>
            <a:r>
              <a:rPr lang="en" sz="2400" b="0" i="0" u="none" strike="noStrike" cap="small" baseline="0">
                <a:solidFill>
                  <a:srgbClr val="47534C"/>
                </a:solidFill>
                <a:latin typeface="Arial"/>
                <a:ea typeface="Arial"/>
                <a:cs typeface="Arial"/>
                <a:sym typeface="Arial"/>
              </a:rPr>
              <a:t>Est. 1974</a:t>
            </a:r>
            <a:r>
              <a:rPr lang="en" sz="4000" b="0" i="0" u="none" strike="noStrike" cap="small" baseline="0">
                <a:solidFill>
                  <a:srgbClr val="47534C"/>
                </a:solidFill>
                <a:latin typeface="Arial"/>
                <a:ea typeface="Arial"/>
                <a:cs typeface="Arial"/>
                <a:sym typeface="Arial"/>
              </a:rPr>
              <a:t/>
            </a:r>
            <a:br>
              <a:rPr lang="en" sz="4000" b="0" i="0" u="none" strike="noStrike" cap="small" baseline="0">
                <a:solidFill>
                  <a:srgbClr val="47534C"/>
                </a:solidFill>
                <a:latin typeface="Arial"/>
                <a:ea typeface="Arial"/>
                <a:cs typeface="Arial"/>
                <a:sym typeface="Arial"/>
              </a:rPr>
            </a:br>
            <a:r>
              <a:rPr lang="en" sz="4800" b="0" i="0" u="none" strike="noStrike" cap="none" baseline="0">
                <a:solidFill>
                  <a:schemeClr val="dk1"/>
                </a:solidFill>
                <a:latin typeface="Calibri"/>
                <a:ea typeface="Calibri"/>
                <a:cs typeface="Calibri"/>
                <a:sym typeface="Calibri"/>
              </a:rPr>
              <a:t> College-Ready Writers Program</a:t>
            </a:r>
          </a:p>
          <a:p>
            <a:pPr marL="0" marR="0" lvl="0" indent="0" rtl="0">
              <a:spcBef>
                <a:spcPts val="0"/>
              </a:spcBef>
              <a:buClr>
                <a:srgbClr val="47534C"/>
              </a:buClr>
              <a:buFont typeface="Arial"/>
              <a:buNone/>
            </a:pPr>
            <a:endParaRPr sz="4800" b="0" i="0" u="none" strike="noStrike" cap="small" baseline="0">
              <a:solidFill>
                <a:srgbClr val="47534C"/>
              </a:solidFill>
              <a:latin typeface="Arial"/>
              <a:ea typeface="Arial"/>
              <a:cs typeface="Arial"/>
              <a:sym typeface="Arial"/>
            </a:endParaRPr>
          </a:p>
        </p:txBody>
      </p:sp>
      <p:pic>
        <p:nvPicPr>
          <p:cNvPr id="126" name="Shape 126"/>
          <p:cNvPicPr preferRelativeResize="0"/>
          <p:nvPr/>
        </p:nvPicPr>
        <p:blipFill rotWithShape="1">
          <a:blip r:embed="rId3">
            <a:alphaModFix/>
          </a:blip>
          <a:srcRect/>
          <a:stretch/>
        </p:blipFill>
        <p:spPr>
          <a:xfrm>
            <a:off x="3181350" y="832306"/>
            <a:ext cx="2781300" cy="1354799"/>
          </a:xfrm>
          <a:prstGeom prst="rect">
            <a:avLst/>
          </a:prstGeom>
          <a:noFill/>
          <a:ln>
            <a:noFill/>
          </a:ln>
        </p:spPr>
      </p:pic>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Shape 280"/>
          <p:cNvSpPr txBox="1">
            <a:spLocks noGrp="1"/>
          </p:cNvSpPr>
          <p:nvPr>
            <p:ph type="title"/>
          </p:nvPr>
        </p:nvSpPr>
        <p:spPr>
          <a:xfrm>
            <a:off x="457200" y="154483"/>
            <a:ext cx="8229600" cy="643050"/>
          </a:xfrm>
          <a:prstGeom prst="rect">
            <a:avLst/>
          </a:prstGeom>
          <a:noFill/>
          <a:ln>
            <a:noFill/>
          </a:ln>
        </p:spPr>
        <p:txBody>
          <a:bodyPr lIns="91425" tIns="91425" rIns="91425" bIns="91425" anchor="b" anchorCtr="0">
            <a:noAutofit/>
          </a:bodyPr>
          <a:lstStyle/>
          <a:p>
            <a:pPr marL="0" marR="0" lvl="0" indent="0" algn="l" rtl="0">
              <a:lnSpc>
                <a:spcPct val="100000"/>
              </a:lnSpc>
              <a:spcBef>
                <a:spcPts val="0"/>
              </a:spcBef>
              <a:spcAft>
                <a:spcPts val="0"/>
              </a:spcAft>
              <a:buClr>
                <a:schemeClr val="accent1"/>
              </a:buClr>
              <a:buSzPct val="25000"/>
              <a:buFont typeface="Arial"/>
              <a:buNone/>
            </a:pPr>
            <a:r>
              <a:rPr lang="en" sz="3600" b="1" i="0" u="none" strike="noStrike" cap="none" baseline="0">
                <a:solidFill>
                  <a:srgbClr val="000000"/>
                </a:solidFill>
                <a:latin typeface="Arial"/>
                <a:ea typeface="Arial"/>
                <a:cs typeface="Arial"/>
                <a:sym typeface="Arial"/>
              </a:rPr>
              <a:t>Break</a:t>
            </a:r>
          </a:p>
        </p:txBody>
      </p:sp>
      <p:pic>
        <p:nvPicPr>
          <p:cNvPr id="281" name="Shape 281"/>
          <p:cNvPicPr preferRelativeResize="0"/>
          <p:nvPr/>
        </p:nvPicPr>
        <p:blipFill rotWithShape="1">
          <a:blip r:embed="rId3">
            <a:alphaModFix/>
          </a:blip>
          <a:srcRect/>
          <a:stretch/>
        </p:blipFill>
        <p:spPr>
          <a:xfrm>
            <a:off x="1143000" y="1290581"/>
            <a:ext cx="6781797" cy="3482525"/>
          </a:xfrm>
          <a:prstGeom prst="rect">
            <a:avLst/>
          </a:prstGeom>
          <a:noFill/>
          <a:ln>
            <a:noFill/>
          </a:ln>
        </p:spPr>
      </p:pic>
      <p:pic>
        <p:nvPicPr>
          <p:cNvPr id="5" name="Picture 4" descr="owp logo.jpg"/>
          <p:cNvPicPr>
            <a:picLocks noChangeAspect="1"/>
          </p:cNvPicPr>
          <p:nvPr/>
        </p:nvPicPr>
        <p:blipFill>
          <a:blip r:embed="rId4"/>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457200" y="114300"/>
            <a:ext cx="8229600" cy="857250"/>
          </a:xfrm>
          <a:prstGeom prst="rect">
            <a:avLst/>
          </a:prstGeom>
          <a:noFill/>
          <a:ln>
            <a:noFill/>
          </a:ln>
        </p:spPr>
        <p:txBody>
          <a:bodyPr lIns="91425" tIns="91425" rIns="91425" bIns="91425" anchor="b" anchorCtr="0">
            <a:noAutofit/>
          </a:bodyPr>
          <a:lstStyle/>
          <a:p>
            <a:pPr marL="0" marR="0" lvl="0" indent="0" algn="ctr" rtl="0">
              <a:spcBef>
                <a:spcPts val="0"/>
              </a:spcBef>
              <a:spcAft>
                <a:spcPts val="0"/>
              </a:spcAft>
              <a:buSzPct val="25000"/>
              <a:buNone/>
            </a:pPr>
            <a:r>
              <a:rPr lang="en-US" sz="4000" b="0" i="0" u="none" strike="noStrike" cap="none" baseline="0" dirty="0">
                <a:solidFill>
                  <a:schemeClr val="dk1"/>
                </a:solidFill>
                <a:latin typeface="Georgia" pitchFamily="18" charset="0"/>
                <a:ea typeface="Calibri"/>
                <a:cs typeface="Calibri"/>
                <a:sym typeface="Calibri"/>
              </a:rPr>
              <a:t>Another Layer</a:t>
            </a:r>
          </a:p>
        </p:txBody>
      </p:sp>
      <p:sp>
        <p:nvSpPr>
          <p:cNvPr id="141" name="Shape 141"/>
          <p:cNvSpPr txBox="1">
            <a:spLocks noGrp="1"/>
          </p:cNvSpPr>
          <p:nvPr>
            <p:ph type="body" idx="1"/>
          </p:nvPr>
        </p:nvSpPr>
        <p:spPr>
          <a:xfrm>
            <a:off x="457200" y="1143000"/>
            <a:ext cx="8229600" cy="3725680"/>
          </a:xfrm>
          <a:prstGeom prst="rect">
            <a:avLst/>
          </a:prstGeom>
          <a:noFill/>
          <a:ln>
            <a:noFill/>
          </a:ln>
        </p:spPr>
        <p:txBody>
          <a:bodyPr lIns="91425" tIns="91425" rIns="91425" bIns="91425" anchor="t" anchorCtr="0">
            <a:noAutofit/>
          </a:bodyPr>
          <a:lstStyle/>
          <a:p>
            <a:pPr>
              <a:buNone/>
            </a:pPr>
            <a:r>
              <a:rPr lang="en-US" sz="3200" b="0" i="0" u="none" strike="noStrike" cap="none" baseline="0" dirty="0">
                <a:solidFill>
                  <a:schemeClr val="dk1"/>
                </a:solidFill>
                <a:latin typeface="Calibri"/>
                <a:ea typeface="Calibri"/>
                <a:cs typeface="Calibri"/>
                <a:sym typeface="Calibri"/>
              </a:rPr>
              <a:t>Read the article </a:t>
            </a:r>
            <a:endParaRPr lang="en-US" sz="3200" b="0" i="0" u="none" strike="noStrike" cap="none" baseline="0" dirty="0" smtClean="0">
              <a:solidFill>
                <a:schemeClr val="dk1"/>
              </a:solidFill>
              <a:latin typeface="Calibri"/>
              <a:ea typeface="Calibri"/>
              <a:cs typeface="Calibri"/>
              <a:sym typeface="Calibri"/>
            </a:endParaRPr>
          </a:p>
          <a:p>
            <a:pPr>
              <a:buNone/>
            </a:pPr>
            <a:r>
              <a:rPr lang="en-US" sz="2400" dirty="0" smtClean="0"/>
              <a:t>How </a:t>
            </a:r>
            <a:r>
              <a:rPr lang="en-US" sz="2400" dirty="0" smtClean="0"/>
              <a:t>Playing Violent Video Games </a:t>
            </a:r>
            <a:endParaRPr lang="en-US" sz="2400" dirty="0" smtClean="0"/>
          </a:p>
          <a:p>
            <a:pPr>
              <a:buNone/>
            </a:pPr>
            <a:r>
              <a:rPr lang="en-US" sz="2400" dirty="0" smtClean="0"/>
              <a:t>May </a:t>
            </a:r>
            <a:r>
              <a:rPr lang="en-US" sz="2400" dirty="0" smtClean="0"/>
              <a:t>Change the </a:t>
            </a:r>
            <a:r>
              <a:rPr lang="en-US" sz="2400" dirty="0" smtClean="0"/>
              <a:t>Brain </a:t>
            </a:r>
            <a:r>
              <a:rPr lang="en-US" sz="1400" dirty="0" smtClean="0"/>
              <a:t>By</a:t>
            </a:r>
            <a:r>
              <a:rPr lang="en-US" sz="1400" dirty="0" smtClean="0"/>
              <a:t> </a:t>
            </a:r>
            <a:r>
              <a:rPr lang="en-US" sz="1400" dirty="0" smtClean="0">
                <a:hlinkClick r:id="rId3" tooltip="Posts by Alice Park"/>
              </a:rPr>
              <a:t>Alice Park</a:t>
            </a:r>
            <a:r>
              <a:rPr lang="en-US" sz="1400" dirty="0" smtClean="0"/>
              <a:t> </a:t>
            </a:r>
            <a:r>
              <a:rPr lang="en-US" sz="1400" dirty="0" smtClean="0">
                <a:hlinkClick r:id="rId4"/>
              </a:rPr>
              <a:t>@</a:t>
            </a:r>
            <a:r>
              <a:rPr lang="en-US" sz="1400" dirty="0" err="1" smtClean="0">
                <a:hlinkClick r:id="rId4"/>
              </a:rPr>
              <a:t>aliceparkny</a:t>
            </a:r>
            <a:r>
              <a:rPr lang="en-US" sz="1400" dirty="0" err="1" smtClean="0"/>
              <a:t>Dec</a:t>
            </a:r>
            <a:r>
              <a:rPr lang="en-US" sz="1400" dirty="0" smtClean="0"/>
              <a:t>. 02, 2011</a:t>
            </a:r>
            <a:endParaRPr lang="en-US" sz="1800" dirty="0" smtClean="0"/>
          </a:p>
          <a:p>
            <a:pPr marL="0" marR="0" lvl="0" indent="0" algn="l" rtl="0">
              <a:spcBef>
                <a:spcPts val="640"/>
              </a:spcBef>
              <a:spcAft>
                <a:spcPts val="0"/>
              </a:spcAft>
              <a:buClr>
                <a:schemeClr val="dk1"/>
              </a:buClr>
              <a:buFont typeface="Calibri"/>
              <a:buNone/>
            </a:pPr>
            <a:endParaRPr sz="2800" b="0" i="0" u="none" strike="noStrike" cap="none" baseline="0" dirty="0">
              <a:solidFill>
                <a:schemeClr val="dk1"/>
              </a:solidFill>
              <a:latin typeface="Calibri"/>
              <a:ea typeface="Calibri"/>
              <a:cs typeface="Calibri"/>
              <a:sym typeface="Calibri"/>
            </a:endParaRPr>
          </a:p>
          <a:p>
            <a:pPr marL="342900" marR="0" lvl="0" indent="-342900" algn="l" rtl="0">
              <a:spcBef>
                <a:spcPts val="640"/>
              </a:spcBef>
              <a:spcAft>
                <a:spcPts val="0"/>
              </a:spcAft>
              <a:buClr>
                <a:schemeClr val="dk1"/>
              </a:buClr>
              <a:buSzPct val="100000"/>
              <a:buFont typeface="Calibri"/>
              <a:buChar char="•"/>
            </a:pPr>
            <a:r>
              <a:rPr lang="en-US" sz="2800" b="0" i="0" u="none" strike="noStrike" cap="none" baseline="0" dirty="0">
                <a:solidFill>
                  <a:schemeClr val="dk1"/>
                </a:solidFill>
                <a:latin typeface="Calibri"/>
                <a:ea typeface="Calibri"/>
                <a:cs typeface="Calibri"/>
                <a:sym typeface="Calibri"/>
              </a:rPr>
              <a:t>Code the text with </a:t>
            </a:r>
            <a:endParaRPr lang="en-US" sz="2800" b="0" i="0" u="none" strike="noStrike" cap="none" baseline="0" dirty="0" smtClean="0">
              <a:solidFill>
                <a:schemeClr val="dk1"/>
              </a:solidFill>
              <a:latin typeface="Calibri"/>
              <a:ea typeface="Calibri"/>
              <a:cs typeface="Calibri"/>
              <a:sym typeface="Calibri"/>
            </a:endParaRPr>
          </a:p>
          <a:p>
            <a:pPr lvl="1" indent="-342900">
              <a:spcBef>
                <a:spcPts val="640"/>
              </a:spcBef>
              <a:buSzPct val="100000"/>
              <a:buFont typeface="Calibri"/>
              <a:buChar char="•"/>
            </a:pPr>
            <a:r>
              <a:rPr lang="en-US" sz="2800" b="0" i="0" u="none" strike="noStrike" cap="none" baseline="0" dirty="0" smtClean="0">
                <a:solidFill>
                  <a:srgbClr val="C00000"/>
                </a:solidFill>
                <a:latin typeface="Calibri"/>
                <a:ea typeface="Calibri"/>
                <a:cs typeface="Calibri"/>
                <a:sym typeface="Calibri"/>
              </a:rPr>
              <a:t>F </a:t>
            </a:r>
            <a:r>
              <a:rPr lang="en-US" sz="2800" b="0" i="0" u="none" strike="noStrike" cap="none" baseline="0" dirty="0">
                <a:solidFill>
                  <a:schemeClr val="dk1"/>
                </a:solidFill>
                <a:latin typeface="Calibri"/>
                <a:ea typeface="Calibri"/>
                <a:cs typeface="Calibri"/>
                <a:sym typeface="Calibri"/>
              </a:rPr>
              <a:t>for</a:t>
            </a:r>
            <a:r>
              <a:rPr lang="en-US" sz="2800" b="0" i="0" u="none" strike="noStrike" cap="none" baseline="0" dirty="0">
                <a:solidFill>
                  <a:srgbClr val="C00000"/>
                </a:solidFill>
                <a:latin typeface="Calibri"/>
                <a:ea typeface="Calibri"/>
                <a:cs typeface="Calibri"/>
                <a:sym typeface="Calibri"/>
              </a:rPr>
              <a:t> fact</a:t>
            </a:r>
            <a:r>
              <a:rPr lang="en-US" sz="2800" b="0" i="0" u="none" strike="noStrike" cap="none" baseline="0" dirty="0">
                <a:solidFill>
                  <a:schemeClr val="dk1"/>
                </a:solidFill>
                <a:latin typeface="Calibri"/>
                <a:ea typeface="Calibri"/>
                <a:cs typeface="Calibri"/>
                <a:sym typeface="Calibri"/>
              </a:rPr>
              <a:t> and </a:t>
            </a:r>
            <a:endParaRPr lang="en-US" sz="2800" b="0" i="0" u="none" strike="noStrike" cap="none" baseline="0" dirty="0" smtClean="0">
              <a:solidFill>
                <a:schemeClr val="dk1"/>
              </a:solidFill>
              <a:latin typeface="Calibri"/>
              <a:ea typeface="Calibri"/>
              <a:cs typeface="Calibri"/>
              <a:sym typeface="Calibri"/>
            </a:endParaRPr>
          </a:p>
          <a:p>
            <a:pPr lvl="1" indent="-342900">
              <a:spcBef>
                <a:spcPts val="640"/>
              </a:spcBef>
              <a:buSzPct val="100000"/>
              <a:buFont typeface="Calibri"/>
              <a:buChar char="•"/>
            </a:pPr>
            <a:r>
              <a:rPr lang="en-US" sz="2800" b="0" i="0" u="none" strike="noStrike" cap="none" baseline="0" dirty="0" smtClean="0">
                <a:solidFill>
                  <a:srgbClr val="C00000"/>
                </a:solidFill>
                <a:latin typeface="Calibri"/>
                <a:ea typeface="Calibri"/>
                <a:cs typeface="Calibri"/>
                <a:sym typeface="Calibri"/>
              </a:rPr>
              <a:t>E </a:t>
            </a:r>
            <a:r>
              <a:rPr lang="en-US" sz="2800" b="0" i="0" u="none" strike="noStrike" cap="none" baseline="0" dirty="0">
                <a:solidFill>
                  <a:schemeClr val="dk1"/>
                </a:solidFill>
                <a:latin typeface="Calibri"/>
                <a:ea typeface="Calibri"/>
                <a:cs typeface="Calibri"/>
                <a:sym typeface="Calibri"/>
              </a:rPr>
              <a:t>for</a:t>
            </a:r>
            <a:r>
              <a:rPr lang="en-US" sz="2800" b="0" i="0" u="none" strike="noStrike" cap="none" baseline="0" dirty="0">
                <a:solidFill>
                  <a:srgbClr val="C00000"/>
                </a:solidFill>
                <a:latin typeface="Calibri"/>
                <a:ea typeface="Calibri"/>
                <a:cs typeface="Calibri"/>
                <a:sym typeface="Calibri"/>
              </a:rPr>
              <a:t> example </a:t>
            </a:r>
            <a:r>
              <a:rPr lang="en-US" sz="2800" b="0" i="0" u="none" strike="noStrike" cap="none" baseline="0" dirty="0">
                <a:solidFill>
                  <a:schemeClr val="dk1"/>
                </a:solidFill>
                <a:latin typeface="Calibri"/>
                <a:ea typeface="Calibri"/>
                <a:cs typeface="Calibri"/>
                <a:sym typeface="Calibri"/>
              </a:rPr>
              <a:t>and</a:t>
            </a:r>
            <a:r>
              <a:rPr lang="en-US" sz="2800" b="0" i="0" u="none" strike="noStrike" cap="none" baseline="0" dirty="0">
                <a:solidFill>
                  <a:srgbClr val="C00000"/>
                </a:solidFill>
                <a:latin typeface="Calibri"/>
                <a:ea typeface="Calibri"/>
                <a:cs typeface="Calibri"/>
                <a:sym typeface="Calibri"/>
              </a:rPr>
              <a:t> </a:t>
            </a:r>
            <a:endParaRPr lang="en-US" sz="2800" b="0" i="0" u="none" strike="noStrike" cap="none" baseline="0" dirty="0" smtClean="0">
              <a:solidFill>
                <a:srgbClr val="C00000"/>
              </a:solidFill>
              <a:latin typeface="Calibri"/>
              <a:ea typeface="Calibri"/>
              <a:cs typeface="Calibri"/>
              <a:sym typeface="Calibri"/>
            </a:endParaRPr>
          </a:p>
          <a:p>
            <a:pPr lvl="1" indent="-342900">
              <a:spcBef>
                <a:spcPts val="640"/>
              </a:spcBef>
              <a:buSzPct val="100000"/>
              <a:buFont typeface="Calibri"/>
              <a:buChar char="•"/>
            </a:pPr>
            <a:r>
              <a:rPr lang="en-US" sz="2800" b="0" i="0" u="sng" strike="noStrike" cap="none" baseline="0" dirty="0" smtClean="0">
                <a:solidFill>
                  <a:srgbClr val="C00000"/>
                </a:solidFill>
                <a:latin typeface="Calibri"/>
                <a:ea typeface="Calibri"/>
                <a:cs typeface="Calibri"/>
                <a:sym typeface="Calibri"/>
              </a:rPr>
              <a:t>underline </a:t>
            </a:r>
            <a:r>
              <a:rPr lang="en-US" sz="2800" b="0" i="0" u="sng" strike="noStrike" cap="none" baseline="0" dirty="0">
                <a:solidFill>
                  <a:srgbClr val="C00000"/>
                </a:solidFill>
                <a:latin typeface="Calibri"/>
                <a:ea typeface="Calibri"/>
                <a:cs typeface="Calibri"/>
                <a:sym typeface="Calibri"/>
              </a:rPr>
              <a:t>statements of opinion.</a:t>
            </a:r>
          </a:p>
        </p:txBody>
      </p:sp>
      <p:pic>
        <p:nvPicPr>
          <p:cNvPr id="17410" name="Picture 2" descr="hl_gamebrain_1202"/>
          <p:cNvPicPr>
            <a:picLocks noChangeAspect="1" noChangeArrowheads="1"/>
          </p:cNvPicPr>
          <p:nvPr/>
        </p:nvPicPr>
        <p:blipFill>
          <a:blip r:embed="rId5"/>
          <a:srcRect/>
          <a:stretch>
            <a:fillRect/>
          </a:stretch>
        </p:blipFill>
        <p:spPr bwMode="auto">
          <a:xfrm>
            <a:off x="5486400" y="2800350"/>
            <a:ext cx="2924175" cy="1428750"/>
          </a:xfrm>
          <a:prstGeom prst="rect">
            <a:avLst/>
          </a:prstGeom>
          <a:noFill/>
        </p:spPr>
      </p:pic>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Shape 148"/>
          <p:cNvSpPr txBox="1">
            <a:spLocks noGrp="1"/>
          </p:cNvSpPr>
          <p:nvPr>
            <p:ph type="title"/>
          </p:nvPr>
        </p:nvSpPr>
        <p:spPr>
          <a:xfrm>
            <a:off x="457200" y="205978"/>
            <a:ext cx="8229600" cy="857250"/>
          </a:xfrm>
          <a:prstGeom prst="rect">
            <a:avLst/>
          </a:prstGeom>
          <a:noFill/>
          <a:ln>
            <a:noFill/>
          </a:ln>
        </p:spPr>
        <p:txBody>
          <a:bodyPr lIns="91425" tIns="91425" rIns="91425" bIns="91425" anchor="b" anchorCtr="0">
            <a:noAutofit/>
          </a:bodyPr>
          <a:lstStyle/>
          <a:p>
            <a:pPr marL="0" marR="0" lvl="0" indent="0" algn="ctr" rtl="0">
              <a:spcBef>
                <a:spcPts val="0"/>
              </a:spcBef>
              <a:spcAft>
                <a:spcPts val="0"/>
              </a:spcAft>
              <a:buSzPct val="25000"/>
              <a:buNone/>
            </a:pPr>
            <a:r>
              <a:rPr lang="en-US" sz="4400" b="0" i="0" u="none" strike="noStrike" cap="none" baseline="0">
                <a:solidFill>
                  <a:schemeClr val="dk1"/>
                </a:solidFill>
                <a:latin typeface="Calibri"/>
                <a:ea typeface="Calibri"/>
                <a:cs typeface="Calibri"/>
                <a:sym typeface="Calibri"/>
              </a:rPr>
              <a:t>What are you thinking now?</a:t>
            </a:r>
          </a:p>
        </p:txBody>
      </p:sp>
      <p:sp>
        <p:nvSpPr>
          <p:cNvPr id="149" name="Shape 149"/>
          <p:cNvSpPr txBox="1">
            <a:spLocks noGrp="1"/>
          </p:cNvSpPr>
          <p:nvPr>
            <p:ph type="body" idx="1"/>
          </p:nvPr>
        </p:nvSpPr>
        <p:spPr>
          <a:xfrm>
            <a:off x="457200" y="1200150"/>
            <a:ext cx="8229600" cy="3725680"/>
          </a:xfrm>
          <a:prstGeom prst="rect">
            <a:avLst/>
          </a:prstGeom>
          <a:noFill/>
          <a:ln>
            <a:noFill/>
          </a:ln>
        </p:spPr>
        <p:txBody>
          <a:bodyPr lIns="91425" tIns="91425" rIns="91425" bIns="91425" anchor="t" anchorCtr="0">
            <a:noAutofit/>
          </a:bodyPr>
          <a:lstStyle/>
          <a:p>
            <a:pPr marL="0" marR="0" lvl="0" indent="0" algn="l" rtl="0">
              <a:spcBef>
                <a:spcPts val="0"/>
              </a:spcBef>
              <a:spcAft>
                <a:spcPts val="0"/>
              </a:spcAft>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Add another layer to your thinking. Cite something from the text</a:t>
            </a:r>
            <a:r>
              <a:rPr lang="en-US" sz="3200" b="0" i="1" u="none" strike="noStrike" cap="none" baseline="0">
                <a:solidFill>
                  <a:schemeClr val="dk1"/>
                </a:solidFill>
                <a:latin typeface="Calibri"/>
                <a:ea typeface="Calibri"/>
                <a:cs typeface="Calibri"/>
                <a:sym typeface="Calibri"/>
              </a:rPr>
              <a:t>—insert it into your quick-write</a:t>
            </a:r>
            <a:r>
              <a:rPr lang="en-US" sz="3200" b="0" i="0" u="none" strike="noStrike" cap="none" baseline="0">
                <a:solidFill>
                  <a:schemeClr val="dk1"/>
                </a:solidFill>
                <a:latin typeface="Calibri"/>
                <a:ea typeface="Calibri"/>
                <a:cs typeface="Calibri"/>
                <a:sym typeface="Calibri"/>
              </a:rPr>
              <a:t>--and reply to it with your own thoughts.</a:t>
            </a:r>
          </a:p>
        </p:txBody>
      </p:sp>
      <p:pic>
        <p:nvPicPr>
          <p:cNvPr id="3075" name="Picture 3" descr="C:\Users\bepayne\AppData\Local\Microsoft\Windows\INetCache\IE\IJ33GME5\figure_thinking_bubble_400_clr[1].png"/>
          <p:cNvPicPr>
            <a:picLocks noChangeAspect="1" noChangeArrowheads="1"/>
          </p:cNvPicPr>
          <p:nvPr/>
        </p:nvPicPr>
        <p:blipFill>
          <a:blip r:embed="rId3">
            <a:duotone>
              <a:prstClr val="black"/>
              <a:schemeClr val="accent3">
                <a:tint val="45000"/>
                <a:satMod val="400000"/>
              </a:schemeClr>
            </a:duotone>
          </a:blip>
          <a:srcRect/>
          <a:stretch>
            <a:fillRect/>
          </a:stretch>
        </p:blipFill>
        <p:spPr bwMode="auto">
          <a:xfrm>
            <a:off x="2819400" y="2714625"/>
            <a:ext cx="3810000" cy="2143125"/>
          </a:xfrm>
          <a:prstGeom prst="rect">
            <a:avLst/>
          </a:prstGeom>
          <a:noFill/>
        </p:spPr>
      </p:pic>
    </p:spTree>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a:spLocks noGrp="1"/>
          </p:cNvSpPr>
          <p:nvPr>
            <p:ph type="title"/>
          </p:nvPr>
        </p:nvSpPr>
        <p:spPr>
          <a:xfrm>
            <a:off x="457200" y="628650"/>
            <a:ext cx="8229600" cy="857250"/>
          </a:xfrm>
          <a:prstGeom prst="rect">
            <a:avLst/>
          </a:prstGeom>
          <a:noFill/>
          <a:ln>
            <a:noFill/>
          </a:ln>
        </p:spPr>
        <p:txBody>
          <a:bodyPr lIns="91425" tIns="91425" rIns="91425" bIns="91425" anchor="b" anchorCtr="0">
            <a:noAutofit/>
          </a:bodyPr>
          <a:lstStyle/>
          <a:p>
            <a:pPr marL="0" marR="0" lvl="0" indent="0" algn="ctr" rtl="0">
              <a:spcBef>
                <a:spcPts val="0"/>
              </a:spcBef>
              <a:spcAft>
                <a:spcPts val="0"/>
              </a:spcAft>
              <a:buSzPct val="25000"/>
              <a:buNone/>
            </a:pPr>
            <a:r>
              <a:rPr lang="en-US" b="0" i="0" u="none" strike="noStrike" cap="none" baseline="0" dirty="0">
                <a:solidFill>
                  <a:schemeClr val="accent1">
                    <a:lumMod val="75000"/>
                  </a:schemeClr>
                </a:solidFill>
                <a:latin typeface="Georgia" pitchFamily="18" charset="0"/>
                <a:ea typeface="Calibri"/>
                <a:cs typeface="Calibri"/>
                <a:sym typeface="Calibri"/>
              </a:rPr>
              <a:t>Moves Writers Make When</a:t>
            </a:r>
            <a:br>
              <a:rPr lang="en-US" b="0" i="0" u="none" strike="noStrike" cap="none" baseline="0" dirty="0">
                <a:solidFill>
                  <a:schemeClr val="accent1">
                    <a:lumMod val="75000"/>
                  </a:schemeClr>
                </a:solidFill>
                <a:latin typeface="Georgia" pitchFamily="18" charset="0"/>
                <a:ea typeface="Calibri"/>
                <a:cs typeface="Calibri"/>
                <a:sym typeface="Calibri"/>
              </a:rPr>
            </a:br>
            <a:r>
              <a:rPr lang="en-US" b="0" i="0" u="none" strike="noStrike" cap="none" baseline="0" dirty="0">
                <a:solidFill>
                  <a:schemeClr val="accent1">
                    <a:lumMod val="75000"/>
                  </a:schemeClr>
                </a:solidFill>
                <a:latin typeface="Georgia" pitchFamily="18" charset="0"/>
                <a:ea typeface="Calibri"/>
                <a:cs typeface="Calibri"/>
                <a:sym typeface="Calibri"/>
              </a:rPr>
              <a:t>They Want to Share an Opinion</a:t>
            </a:r>
          </a:p>
        </p:txBody>
      </p:sp>
      <p:sp>
        <p:nvSpPr>
          <p:cNvPr id="163" name="Shape 163"/>
          <p:cNvSpPr txBox="1">
            <a:spLocks noGrp="1"/>
          </p:cNvSpPr>
          <p:nvPr>
            <p:ph type="body" idx="1"/>
          </p:nvPr>
        </p:nvSpPr>
        <p:spPr>
          <a:xfrm>
            <a:off x="457200" y="1200150"/>
            <a:ext cx="8229600" cy="3725680"/>
          </a:xfrm>
          <a:prstGeom prst="rect">
            <a:avLst/>
          </a:prstGeom>
          <a:noFill/>
          <a:ln>
            <a:noFill/>
          </a:ln>
        </p:spPr>
        <p:txBody>
          <a:bodyPr lIns="91425" tIns="91425" rIns="91425" bIns="91425" anchor="t" anchorCtr="0">
            <a:noAutofit/>
          </a:bodyPr>
          <a:lstStyle/>
          <a:p>
            <a:pPr marL="742950" marR="0" lvl="1" indent="450850" algn="l" rtl="0">
              <a:spcBef>
                <a:spcPts val="0"/>
              </a:spcBef>
              <a:spcAft>
                <a:spcPts val="0"/>
              </a:spcAft>
              <a:buClr>
                <a:schemeClr val="dk1"/>
              </a:buClr>
              <a:buFont typeface="Calibri"/>
              <a:buNone/>
            </a:pPr>
            <a:endParaRPr sz="2800" b="0" i="0" u="none" strike="noStrike" cap="none" baseline="0" dirty="0">
              <a:solidFill>
                <a:schemeClr val="dk1"/>
              </a:solidFill>
              <a:latin typeface="Calibri"/>
              <a:ea typeface="Calibri"/>
              <a:cs typeface="Calibri"/>
              <a:sym typeface="Calibri"/>
            </a:endParaRPr>
          </a:p>
          <a:p>
            <a:pPr marL="342900" marR="0" lvl="0" indent="-139700" algn="l" rtl="0">
              <a:spcBef>
                <a:spcPts val="640"/>
              </a:spcBef>
              <a:spcAft>
                <a:spcPts val="0"/>
              </a:spcAft>
              <a:buClr>
                <a:schemeClr val="dk1"/>
              </a:buClr>
              <a:buFont typeface="Calibri"/>
              <a:buNone/>
            </a:pPr>
            <a:endParaRPr sz="3200" b="0" i="0" u="none" strike="noStrike" cap="none" baseline="0" dirty="0">
              <a:solidFill>
                <a:schemeClr val="dk1"/>
              </a:solidFill>
              <a:latin typeface="Calibri"/>
              <a:ea typeface="Calibri"/>
              <a:cs typeface="Calibri"/>
              <a:sym typeface="Calibri"/>
            </a:endParaRPr>
          </a:p>
          <a:p>
            <a:pPr indent="628650">
              <a:spcBef>
                <a:spcPts val="560"/>
              </a:spcBef>
              <a:buNone/>
            </a:pPr>
            <a:endParaRPr lang="en-US" sz="2800" dirty="0" smtClean="0">
              <a:solidFill>
                <a:schemeClr val="dk1"/>
              </a:solidFill>
              <a:latin typeface="Calibri"/>
              <a:sym typeface="Calibri"/>
            </a:endParaRPr>
          </a:p>
          <a:p>
            <a:pPr indent="628650">
              <a:spcBef>
                <a:spcPts val="560"/>
              </a:spcBef>
              <a:buNone/>
            </a:pPr>
            <a:r>
              <a:rPr lang="en-US" sz="2800" dirty="0" smtClean="0">
                <a:solidFill>
                  <a:schemeClr val="dk1"/>
                </a:solidFill>
                <a:latin typeface="Calibri"/>
                <a:sym typeface="Calibri"/>
              </a:rPr>
              <a:t>	       </a:t>
            </a:r>
            <a:r>
              <a:rPr lang="en-US" sz="1400" dirty="0" smtClean="0"/>
              <a:t>By Adam Frank   </a:t>
            </a:r>
            <a:r>
              <a:rPr lang="en-US" sz="1400" cap="all" dirty="0" smtClean="0"/>
              <a:t>APRIL 29, 2015</a:t>
            </a:r>
          </a:p>
          <a:p>
            <a:pPr indent="628650">
              <a:spcBef>
                <a:spcPts val="560"/>
              </a:spcBef>
              <a:buNone/>
            </a:pPr>
            <a:endParaRPr lang="en-US" sz="1800" b="0" i="0" u="none" strike="noStrike" cap="all" baseline="0" dirty="0" smtClean="0">
              <a:solidFill>
                <a:schemeClr val="dk1"/>
              </a:solidFill>
              <a:latin typeface="Calibri"/>
              <a:ea typeface="Calibri"/>
              <a:cs typeface="Calibri"/>
              <a:sym typeface="Calibri"/>
            </a:endParaRPr>
          </a:p>
          <a:p>
            <a:pPr indent="628650">
              <a:spcBef>
                <a:spcPts val="560"/>
              </a:spcBef>
              <a:buNone/>
            </a:pPr>
            <a:endParaRPr lang="en-US" sz="1800" cap="all" dirty="0" smtClean="0">
              <a:solidFill>
                <a:schemeClr val="dk1"/>
              </a:solidFill>
              <a:latin typeface="Calibri"/>
              <a:ea typeface="Calibri"/>
              <a:cs typeface="Calibri"/>
              <a:sym typeface="Calibri"/>
            </a:endParaRPr>
          </a:p>
        </p:txBody>
      </p:sp>
      <p:sp>
        <p:nvSpPr>
          <p:cNvPr id="164" name="Shape 164"/>
          <p:cNvSpPr/>
          <p:nvPr/>
        </p:nvSpPr>
        <p:spPr>
          <a:xfrm>
            <a:off x="838200" y="1314450"/>
            <a:ext cx="7391400" cy="2654573"/>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None/>
            </a:pPr>
            <a:endParaRPr sz="1800" b="0" i="0" u="none" strike="noStrike" cap="none" baseline="0" dirty="0">
              <a:solidFill>
                <a:schemeClr val="dk1"/>
              </a:solidFill>
              <a:latin typeface="Arial"/>
              <a:ea typeface="Arial"/>
              <a:cs typeface="Arial"/>
              <a:sym typeface="Arial"/>
            </a:endParaRPr>
          </a:p>
          <a:p>
            <a:pPr marL="0" marR="0" lvl="0" indent="0" algn="l" rtl="0">
              <a:spcBef>
                <a:spcPts val="0"/>
              </a:spcBef>
              <a:spcAft>
                <a:spcPts val="0"/>
              </a:spcAft>
              <a:buNone/>
            </a:pPr>
            <a:endParaRPr sz="1800" b="0" i="0" u="none" strike="noStrike" cap="none" baseline="0" dirty="0">
              <a:solidFill>
                <a:schemeClr val="dk1"/>
              </a:solidFill>
              <a:latin typeface="Arial"/>
              <a:ea typeface="Arial"/>
              <a:cs typeface="Arial"/>
              <a:sym typeface="Arial"/>
            </a:endParaRPr>
          </a:p>
          <a:p>
            <a:pPr algn="ctr"/>
            <a:r>
              <a:rPr lang="en-US" sz="3200" b="1" dirty="0" smtClean="0"/>
              <a:t>Why Video Games </a:t>
            </a:r>
            <a:r>
              <a:rPr lang="en-US" sz="3200" b="1" dirty="0" smtClean="0"/>
              <a:t>Matter</a:t>
            </a:r>
          </a:p>
          <a:p>
            <a:pPr algn="ctr"/>
            <a:endParaRPr lang="en-US" sz="4000" b="1" dirty="0" smtClean="0"/>
          </a:p>
          <a:p>
            <a:pPr algn="ctr"/>
            <a:endParaRPr lang="en-US" sz="4000" b="1" dirty="0" smtClean="0"/>
          </a:p>
          <a:p>
            <a:pPr algn="ctr"/>
            <a:endParaRPr lang="en-US" sz="4000" b="1" dirty="0" smtClean="0"/>
          </a:p>
          <a:p>
            <a:pPr marL="0" marR="0" lvl="0" indent="0" algn="l" rtl="0">
              <a:spcBef>
                <a:spcPts val="0"/>
              </a:spcBef>
              <a:spcAft>
                <a:spcPts val="0"/>
              </a:spcAft>
              <a:buNone/>
            </a:pPr>
            <a:r>
              <a:rPr lang="en-US" sz="4000" b="1" dirty="0">
                <a:solidFill>
                  <a:schemeClr val="dk1"/>
                </a:solidFill>
              </a:rPr>
              <a:t>	</a:t>
            </a:r>
            <a:r>
              <a:rPr lang="en-US" sz="4000" b="1" dirty="0" smtClean="0">
                <a:solidFill>
                  <a:schemeClr val="dk1"/>
                </a:solidFill>
              </a:rPr>
              <a:t>			 	</a:t>
            </a:r>
            <a:r>
              <a:rPr lang="en-US" sz="2400" b="0" i="0" u="none" strike="noStrike" cap="none" baseline="0" dirty="0" smtClean="0">
                <a:solidFill>
                  <a:schemeClr val="dk1"/>
                </a:solidFill>
                <a:latin typeface="Arial"/>
                <a:ea typeface="Arial"/>
                <a:cs typeface="Arial"/>
                <a:sym typeface="Arial"/>
              </a:rPr>
              <a:t>As you read…..</a:t>
            </a:r>
            <a:endParaRPr sz="2400" b="0" i="0" u="none" strike="noStrike" cap="none" baseline="0" dirty="0">
              <a:solidFill>
                <a:schemeClr val="dk1"/>
              </a:solidFill>
              <a:latin typeface="Arial"/>
              <a:ea typeface="Arial"/>
              <a:cs typeface="Arial"/>
              <a:sym typeface="Arial"/>
            </a:endParaRPr>
          </a:p>
        </p:txBody>
      </p:sp>
      <p:pic>
        <p:nvPicPr>
          <p:cNvPr id="13314" name="Picture 2" descr="http://ww2.kqed.org/arts/wp-content/uploads/sites/2/2015/04/8251295474_a41a6b5f17_o_custom-fbfd976ef7df7f174cc4aa90fe6e42f27c17183d-e1430335621601.jpg"/>
          <p:cNvPicPr>
            <a:picLocks noChangeAspect="1" noChangeArrowheads="1"/>
          </p:cNvPicPr>
          <p:nvPr/>
        </p:nvPicPr>
        <p:blipFill>
          <a:blip r:embed="rId3"/>
          <a:srcRect/>
          <a:stretch>
            <a:fillRect/>
          </a:stretch>
        </p:blipFill>
        <p:spPr bwMode="auto">
          <a:xfrm>
            <a:off x="0" y="3486150"/>
            <a:ext cx="3928533" cy="1657350"/>
          </a:xfrm>
          <a:prstGeom prst="rect">
            <a:avLst/>
          </a:prstGeom>
          <a:noFill/>
        </p:spPr>
      </p:pic>
    </p:spTree>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Shape 170"/>
          <p:cNvSpPr txBox="1">
            <a:spLocks noGrp="1"/>
          </p:cNvSpPr>
          <p:nvPr>
            <p:ph type="title"/>
          </p:nvPr>
        </p:nvSpPr>
        <p:spPr>
          <a:xfrm>
            <a:off x="304800" y="228600"/>
            <a:ext cx="8458200" cy="685800"/>
          </a:xfrm>
          <a:prstGeom prst="rect">
            <a:avLst/>
          </a:prstGeom>
          <a:noFill/>
          <a:ln>
            <a:noFill/>
          </a:ln>
        </p:spPr>
        <p:txBody>
          <a:bodyPr lIns="91425" tIns="91425" rIns="91425" bIns="91425" anchor="b" anchorCtr="0">
            <a:noAutofit/>
          </a:bodyPr>
          <a:lstStyle/>
          <a:p>
            <a:pPr algn="ctr">
              <a:buSzPct val="25000"/>
            </a:pPr>
            <a:r>
              <a:rPr lang="en-US" b="1" dirty="0" smtClean="0">
                <a:latin typeface="Georgia" pitchFamily="18" charset="0"/>
              </a:rPr>
              <a:t>Why </a:t>
            </a:r>
            <a:r>
              <a:rPr lang="en-US" b="1" dirty="0" smtClean="0">
                <a:latin typeface="Georgia" pitchFamily="18" charset="0"/>
              </a:rPr>
              <a:t>Video Games </a:t>
            </a:r>
            <a:r>
              <a:rPr lang="en-US" b="1" dirty="0" smtClean="0">
                <a:latin typeface="Georgia" pitchFamily="18" charset="0"/>
              </a:rPr>
              <a:t>Matter</a:t>
            </a:r>
            <a:endParaRPr lang="en-US" b="1" i="0" u="none" strike="noStrike" cap="none" baseline="0" dirty="0">
              <a:solidFill>
                <a:schemeClr val="dk1"/>
              </a:solidFill>
              <a:latin typeface="Georgia" pitchFamily="18" charset="0"/>
              <a:ea typeface="Calibri"/>
              <a:cs typeface="Calibri"/>
              <a:sym typeface="Calibri"/>
            </a:endParaRPr>
          </a:p>
        </p:txBody>
      </p:sp>
      <p:sp>
        <p:nvSpPr>
          <p:cNvPr id="171" name="Shape 171"/>
          <p:cNvSpPr txBox="1">
            <a:spLocks noGrp="1"/>
          </p:cNvSpPr>
          <p:nvPr>
            <p:ph type="body" idx="1"/>
          </p:nvPr>
        </p:nvSpPr>
        <p:spPr>
          <a:xfrm>
            <a:off x="0" y="1200150"/>
            <a:ext cx="9144000" cy="3725680"/>
          </a:xfrm>
          <a:prstGeom prst="rect">
            <a:avLst/>
          </a:prstGeom>
          <a:noFill/>
          <a:ln>
            <a:noFill/>
          </a:ln>
        </p:spPr>
        <p:txBody>
          <a:bodyPr lIns="91425" tIns="91425" rIns="91425" bIns="91425" anchor="t" anchorCtr="0">
            <a:noAutofit/>
          </a:bodyPr>
          <a:lstStyle/>
          <a:p>
            <a:pPr marL="342900" marR="0" lvl="0" indent="-342900" algn="l" rtl="0">
              <a:spcBef>
                <a:spcPts val="0"/>
              </a:spcBef>
              <a:spcAft>
                <a:spcPts val="600"/>
              </a:spcAft>
              <a:buClr>
                <a:schemeClr val="dk1"/>
              </a:buClr>
              <a:buSzPct val="100000"/>
              <a:buFont typeface="Calibri"/>
              <a:buChar char="•"/>
            </a:pPr>
            <a:r>
              <a:rPr lang="en-US" sz="2400" b="0" i="0" u="none" strike="noStrike" cap="none" baseline="0" dirty="0">
                <a:solidFill>
                  <a:schemeClr val="dk1"/>
                </a:solidFill>
                <a:latin typeface="Calibri"/>
                <a:ea typeface="Calibri"/>
                <a:cs typeface="Calibri"/>
                <a:sym typeface="Calibri"/>
              </a:rPr>
              <a:t>Highlight sentences that indicate positions that experts are taking on the topic</a:t>
            </a:r>
            <a:r>
              <a:rPr lang="en-US" sz="2400" b="0" i="0" u="none" strike="noStrike" cap="none" baseline="0" dirty="0" smtClean="0">
                <a:solidFill>
                  <a:schemeClr val="dk1"/>
                </a:solidFill>
                <a:latin typeface="Calibri"/>
                <a:ea typeface="Calibri"/>
                <a:cs typeface="Calibri"/>
                <a:sym typeface="Calibri"/>
              </a:rPr>
              <a:t>.</a:t>
            </a:r>
            <a:endParaRPr lang="en-US" sz="2400" b="0" i="0" u="none" strike="noStrike" cap="none" baseline="0" dirty="0">
              <a:solidFill>
                <a:schemeClr val="dk1"/>
              </a:solidFill>
              <a:latin typeface="Calibri"/>
              <a:ea typeface="Calibri"/>
              <a:cs typeface="Calibri"/>
              <a:sym typeface="Calibri"/>
            </a:endParaRPr>
          </a:p>
          <a:p>
            <a:pPr marL="342900" marR="0" lvl="0" indent="-342900" algn="l" rtl="0">
              <a:spcBef>
                <a:spcPts val="640"/>
              </a:spcBef>
              <a:spcAft>
                <a:spcPts val="600"/>
              </a:spcAft>
              <a:buClr>
                <a:schemeClr val="dk1"/>
              </a:buClr>
              <a:buSzPct val="100000"/>
              <a:buFont typeface="Calibri"/>
              <a:buChar char="•"/>
            </a:pPr>
            <a:r>
              <a:rPr lang="en-US" sz="2400" b="0" i="0" u="none" strike="noStrike" cap="none" baseline="0" dirty="0">
                <a:solidFill>
                  <a:schemeClr val="dk1"/>
                </a:solidFill>
                <a:latin typeface="Calibri"/>
                <a:ea typeface="Calibri"/>
                <a:cs typeface="Calibri"/>
                <a:sym typeface="Calibri"/>
              </a:rPr>
              <a:t>Underline sentences that state a position the writer is taking on the topic. Double underline the sentence that seems to be the writer’s claim. </a:t>
            </a:r>
          </a:p>
          <a:p>
            <a:pPr marL="342900" marR="0" lvl="0" indent="-342900" algn="l" rtl="0">
              <a:spcBef>
                <a:spcPts val="640"/>
              </a:spcBef>
              <a:spcAft>
                <a:spcPts val="600"/>
              </a:spcAft>
              <a:buClr>
                <a:schemeClr val="dk1"/>
              </a:buClr>
              <a:buSzPct val="100000"/>
              <a:buFont typeface="Calibri"/>
              <a:buChar char="•"/>
            </a:pPr>
            <a:r>
              <a:rPr lang="en-US" sz="2400" b="0" i="0" u="none" strike="noStrike" cap="none" baseline="0" dirty="0">
                <a:solidFill>
                  <a:schemeClr val="dk1"/>
                </a:solidFill>
                <a:latin typeface="Calibri"/>
                <a:ea typeface="Calibri"/>
                <a:cs typeface="Calibri"/>
                <a:sym typeface="Calibri"/>
              </a:rPr>
              <a:t>If you find a </a:t>
            </a:r>
            <a:r>
              <a:rPr lang="en-US" sz="2400" b="0" i="0" u="none" strike="noStrike" cap="none" baseline="0" dirty="0">
                <a:solidFill>
                  <a:srgbClr val="FF0000"/>
                </a:solidFill>
                <a:latin typeface="Calibri"/>
                <a:ea typeface="Calibri"/>
                <a:cs typeface="Calibri"/>
                <a:sym typeface="Calibri"/>
              </a:rPr>
              <a:t>counterclaim</a:t>
            </a:r>
            <a:r>
              <a:rPr lang="en-US" sz="2400" b="0" i="0" u="none" strike="noStrike" cap="none" baseline="0" dirty="0">
                <a:solidFill>
                  <a:schemeClr val="dk1"/>
                </a:solidFill>
                <a:latin typeface="Calibri"/>
                <a:ea typeface="Calibri"/>
                <a:cs typeface="Calibri"/>
                <a:sym typeface="Calibri"/>
              </a:rPr>
              <a:t>, code it CC in </a:t>
            </a:r>
            <a:r>
              <a:rPr lang="en-US" sz="2400" b="0" i="0" u="none" strike="noStrike" cap="none" baseline="0" dirty="0" smtClean="0">
                <a:solidFill>
                  <a:schemeClr val="dk1"/>
                </a:solidFill>
                <a:latin typeface="Calibri"/>
                <a:ea typeface="Calibri"/>
                <a:cs typeface="Calibri"/>
                <a:sym typeface="Calibri"/>
              </a:rPr>
              <a:t>the</a:t>
            </a:r>
            <a:r>
              <a:rPr lang="en-US" sz="2400" b="0" i="0" u="none" strike="noStrike" cap="none" dirty="0" smtClean="0">
                <a:solidFill>
                  <a:schemeClr val="dk1"/>
                </a:solidFill>
                <a:latin typeface="Calibri"/>
                <a:ea typeface="Calibri"/>
                <a:cs typeface="Calibri"/>
                <a:sym typeface="Calibri"/>
              </a:rPr>
              <a:t> </a:t>
            </a:r>
            <a:r>
              <a:rPr lang="en-US" sz="2400" b="0" i="0" u="none" strike="noStrike" cap="none" baseline="0" dirty="0" smtClean="0">
                <a:solidFill>
                  <a:schemeClr val="dk1"/>
                </a:solidFill>
                <a:latin typeface="Calibri"/>
                <a:ea typeface="Calibri"/>
                <a:cs typeface="Calibri"/>
                <a:sym typeface="Calibri"/>
              </a:rPr>
              <a:t>margin</a:t>
            </a:r>
            <a:r>
              <a:rPr lang="en-US" sz="2400" b="0" i="0" u="none" strike="noStrike" cap="none" baseline="0" dirty="0">
                <a:solidFill>
                  <a:schemeClr val="dk1"/>
                </a:solidFill>
                <a:latin typeface="Calibri"/>
                <a:ea typeface="Calibri"/>
                <a:cs typeface="Calibri"/>
                <a:sym typeface="Calibri"/>
              </a:rPr>
              <a:t>.</a:t>
            </a:r>
          </a:p>
          <a:p>
            <a:pPr marL="342900" marR="0" lvl="0" indent="-342900" algn="l" rtl="0">
              <a:spcBef>
                <a:spcPts val="640"/>
              </a:spcBef>
              <a:spcAft>
                <a:spcPts val="0"/>
              </a:spcAft>
              <a:buClr>
                <a:schemeClr val="dk1"/>
              </a:buClr>
              <a:buSzPct val="100000"/>
              <a:buFont typeface="Calibri"/>
              <a:buChar char="•"/>
            </a:pPr>
            <a:r>
              <a:rPr lang="en-US" sz="2400" b="0" i="0" u="none" strike="noStrike" cap="none" baseline="0" dirty="0">
                <a:solidFill>
                  <a:schemeClr val="dk1"/>
                </a:solidFill>
                <a:latin typeface="Calibri"/>
                <a:ea typeface="Calibri"/>
                <a:cs typeface="Calibri"/>
                <a:sym typeface="Calibri"/>
              </a:rPr>
              <a:t>Code for evidence that seems convincing:                        </a:t>
            </a:r>
            <a:r>
              <a:rPr lang="en-US" sz="2400" b="0" i="0" u="none" strike="noStrike" cap="none" baseline="0" dirty="0" smtClean="0">
                <a:solidFill>
                  <a:schemeClr val="dk1"/>
                </a:solidFill>
                <a:latin typeface="Calibri"/>
                <a:ea typeface="Calibri"/>
                <a:cs typeface="Calibri"/>
                <a:sym typeface="Calibri"/>
              </a:rPr>
              <a:t>			   </a:t>
            </a:r>
            <a:r>
              <a:rPr lang="en-US" sz="2400" b="0" i="0" u="none" strike="noStrike" cap="none" baseline="0" dirty="0">
                <a:solidFill>
                  <a:schemeClr val="dk1"/>
                </a:solidFill>
                <a:latin typeface="Calibri"/>
                <a:ea typeface="Calibri"/>
                <a:cs typeface="Calibri"/>
                <a:sym typeface="Calibri"/>
              </a:rPr>
              <a:t>F- Facts;   E - Examples;  A – </a:t>
            </a:r>
            <a:r>
              <a:rPr lang="en-US" sz="2400" b="0" i="0" u="none" strike="noStrike" cap="none" baseline="0" dirty="0">
                <a:solidFill>
                  <a:srgbClr val="FF0000"/>
                </a:solidFill>
                <a:latin typeface="Calibri"/>
                <a:ea typeface="Calibri"/>
                <a:cs typeface="Calibri"/>
                <a:sym typeface="Calibri"/>
              </a:rPr>
              <a:t>Authorities</a:t>
            </a:r>
          </a:p>
          <a:p>
            <a:pPr marL="342900" marR="0" lvl="0" indent="-165100" algn="l" rtl="0">
              <a:spcBef>
                <a:spcPts val="560"/>
              </a:spcBef>
              <a:spcAft>
                <a:spcPts val="0"/>
              </a:spcAft>
              <a:buClr>
                <a:schemeClr val="dk1"/>
              </a:buClr>
              <a:buFont typeface="Calibri"/>
              <a:buNone/>
            </a:pPr>
            <a:endParaRPr sz="2000"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3" name="Shape 313"/>
          <p:cNvSpPr txBox="1">
            <a:spLocks noGrp="1"/>
          </p:cNvSpPr>
          <p:nvPr>
            <p:ph type="body" idx="1"/>
          </p:nvPr>
        </p:nvSpPr>
        <p:spPr>
          <a:xfrm>
            <a:off x="457200" y="604575"/>
            <a:ext cx="3422099" cy="3725699"/>
          </a:xfrm>
          <a:prstGeom prst="rect">
            <a:avLst/>
          </a:prstGeom>
        </p:spPr>
        <p:txBody>
          <a:bodyPr lIns="91425" tIns="91425" rIns="91425" bIns="91425" anchor="t" anchorCtr="0">
            <a:noAutofit/>
          </a:bodyPr>
          <a:lstStyle/>
          <a:p>
            <a:pPr>
              <a:spcBef>
                <a:spcPts val="0"/>
              </a:spcBef>
              <a:buNone/>
            </a:pPr>
            <a:r>
              <a:rPr lang="en" sz="3600"/>
              <a:t>“A writing marathon is really quite simple. It’s about setting people loose to write.”</a:t>
            </a:r>
            <a:r>
              <a:rPr lang="en" sz="1800"/>
              <a:t> Richard Louth</a:t>
            </a:r>
          </a:p>
        </p:txBody>
      </p:sp>
      <p:pic>
        <p:nvPicPr>
          <p:cNvPr id="314" name="Shape 314"/>
          <p:cNvPicPr preferRelativeResize="0"/>
          <p:nvPr/>
        </p:nvPicPr>
        <p:blipFill>
          <a:blip r:embed="rId3">
            <a:alphaModFix/>
          </a:blip>
          <a:stretch>
            <a:fillRect/>
          </a:stretch>
        </p:blipFill>
        <p:spPr>
          <a:xfrm>
            <a:off x="3971912" y="1063362"/>
            <a:ext cx="4714875" cy="3133725"/>
          </a:xfrm>
          <a:prstGeom prst="rect">
            <a:avLst/>
          </a:prstGeom>
          <a:noFill/>
          <a:ln>
            <a:noFill/>
          </a:ln>
        </p:spPr>
      </p:pic>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9" name="Shape 289"/>
          <p:cNvPicPr preferRelativeResize="0"/>
          <p:nvPr/>
        </p:nvPicPr>
        <p:blipFill>
          <a:blip r:embed="rId3">
            <a:alphaModFix/>
          </a:blip>
          <a:stretch>
            <a:fillRect/>
          </a:stretch>
        </p:blipFill>
        <p:spPr>
          <a:xfrm>
            <a:off x="2057400" y="259676"/>
            <a:ext cx="4842699" cy="4750474"/>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6" name="Picture 5" descr="owp logo.jpg"/>
          <p:cNvPicPr>
            <a:picLocks noChangeAspect="1"/>
          </p:cNvPicPr>
          <p:nvPr/>
        </p:nvPicPr>
        <p:blipFill>
          <a:blip r:embed="rId4"/>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3" name="Shape 313"/>
          <p:cNvSpPr txBox="1">
            <a:spLocks noGrp="1"/>
          </p:cNvSpPr>
          <p:nvPr>
            <p:ph type="body" idx="1"/>
          </p:nvPr>
        </p:nvSpPr>
        <p:spPr>
          <a:xfrm>
            <a:off x="457200" y="604575"/>
            <a:ext cx="3422099" cy="3725699"/>
          </a:xfrm>
          <a:prstGeom prst="rect">
            <a:avLst/>
          </a:prstGeom>
        </p:spPr>
        <p:txBody>
          <a:bodyPr lIns="91425" tIns="91425" rIns="91425" bIns="91425" anchor="t" anchorCtr="0">
            <a:noAutofit/>
          </a:bodyPr>
          <a:lstStyle/>
          <a:p>
            <a:pPr>
              <a:spcBef>
                <a:spcPts val="0"/>
              </a:spcBef>
              <a:buNone/>
            </a:pPr>
            <a:r>
              <a:rPr lang="en" sz="3600" dirty="0"/>
              <a:t>“A writing marathon is really quite simple. It’s about setting people loose to write.”</a:t>
            </a:r>
            <a:r>
              <a:rPr lang="en" sz="1800" dirty="0"/>
              <a:t> Richard Louth</a:t>
            </a:r>
          </a:p>
        </p:txBody>
      </p:sp>
      <p:pic>
        <p:nvPicPr>
          <p:cNvPr id="314" name="Shape 314"/>
          <p:cNvPicPr preferRelativeResize="0"/>
          <p:nvPr/>
        </p:nvPicPr>
        <p:blipFill>
          <a:blip r:embed="rId3">
            <a:alphaModFix/>
          </a:blip>
          <a:stretch>
            <a:fillRect/>
          </a:stretch>
        </p:blipFill>
        <p:spPr>
          <a:xfrm>
            <a:off x="3971912" y="1063362"/>
            <a:ext cx="4714875" cy="3133725"/>
          </a:xfrm>
          <a:prstGeom prst="rect">
            <a:avLst/>
          </a:prstGeom>
          <a:noFill/>
          <a:ln>
            <a:noFill/>
          </a:ln>
        </p:spPr>
      </p:pic>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20" name="Shape 220"/>
          <p:cNvSpPr/>
          <p:nvPr/>
        </p:nvSpPr>
        <p:spPr>
          <a:xfrm>
            <a:off x="152400" y="285751"/>
            <a:ext cx="8915400" cy="1457672"/>
          </a:xfrm>
          <a:prstGeom prst="rect">
            <a:avLst/>
          </a:prstGeom>
          <a:noFill/>
          <a:ln>
            <a:noFill/>
          </a:ln>
        </p:spPr>
        <p:txBody>
          <a:bodyPr lIns="91425" tIns="45700" rIns="91425" bIns="45700" anchor="t" anchorCtr="0">
            <a:noAutofit/>
          </a:bodyPr>
          <a:lstStyle/>
          <a:p>
            <a:pPr algn="ctr">
              <a:buSzPct val="25000"/>
            </a:pPr>
            <a:r>
              <a:rPr lang="en-US" sz="4800" b="1" i="0" u="none" strike="noStrike" cap="none" baseline="0" dirty="0">
                <a:solidFill>
                  <a:schemeClr val="accent1">
                    <a:lumMod val="75000"/>
                  </a:schemeClr>
                </a:solidFill>
                <a:latin typeface="Georgia"/>
                <a:ea typeface="Georgia"/>
                <a:cs typeface="Georgia"/>
                <a:sym typeface="Georgia"/>
              </a:rPr>
              <a:t>Refresh </a:t>
            </a:r>
            <a:r>
              <a:rPr lang="en-US" sz="4800" b="1" dirty="0">
                <a:solidFill>
                  <a:schemeClr val="accent1">
                    <a:lumMod val="75000"/>
                  </a:schemeClr>
                </a:solidFill>
                <a:latin typeface="Georgia"/>
                <a:ea typeface="Georgia"/>
                <a:cs typeface="Georgia"/>
                <a:sym typeface="Georgia"/>
              </a:rPr>
              <a:t>Y</a:t>
            </a:r>
            <a:r>
              <a:rPr lang="en-US" sz="4800" b="1" dirty="0" smtClean="0">
                <a:solidFill>
                  <a:schemeClr val="accent1">
                    <a:lumMod val="75000"/>
                  </a:schemeClr>
                </a:solidFill>
                <a:latin typeface="Georgia"/>
                <a:ea typeface="Georgia"/>
                <a:cs typeface="Georgia"/>
                <a:sym typeface="Georgia"/>
              </a:rPr>
              <a:t>our Memory</a:t>
            </a:r>
            <a:endParaRPr lang="en-US" sz="4800" b="1" dirty="0">
              <a:solidFill>
                <a:schemeClr val="accent1">
                  <a:lumMod val="75000"/>
                </a:schemeClr>
              </a:solidFill>
              <a:latin typeface="Georgia"/>
              <a:ea typeface="Georgia"/>
              <a:cs typeface="Georgia"/>
              <a:sym typeface="Georgia"/>
            </a:endParaRPr>
          </a:p>
          <a:p>
            <a:pPr marL="0" marR="0" lvl="0" indent="0" algn="ctr" rtl="0">
              <a:spcBef>
                <a:spcPts val="0"/>
              </a:spcBef>
              <a:buSzPct val="25000"/>
              <a:buNone/>
            </a:pPr>
            <a:r>
              <a:rPr lang="en-US" sz="2800" b="1" i="0" u="none" strike="noStrike" cap="none" baseline="0" dirty="0" smtClean="0">
                <a:solidFill>
                  <a:schemeClr val="accent1">
                    <a:lumMod val="75000"/>
                  </a:schemeClr>
                </a:solidFill>
                <a:latin typeface="Georgia"/>
                <a:ea typeface="Georgia"/>
                <a:cs typeface="Georgia"/>
                <a:sym typeface="Georgia"/>
              </a:rPr>
              <a:t>Reread your writing</a:t>
            </a:r>
            <a:r>
              <a:rPr lang="en-US" sz="2800" b="1" i="0" u="none" strike="noStrike" cap="none" dirty="0" smtClean="0">
                <a:solidFill>
                  <a:schemeClr val="accent1">
                    <a:lumMod val="75000"/>
                  </a:schemeClr>
                </a:solidFill>
                <a:latin typeface="Georgia"/>
                <a:ea typeface="Georgia"/>
                <a:cs typeface="Georgia"/>
                <a:sym typeface="Georgia"/>
              </a:rPr>
              <a:t> and notes </a:t>
            </a:r>
          </a:p>
          <a:p>
            <a:pPr marL="0" marR="0" lvl="0" indent="0" algn="ctr" rtl="0">
              <a:spcBef>
                <a:spcPts val="0"/>
              </a:spcBef>
              <a:buSzPct val="25000"/>
              <a:buNone/>
            </a:pPr>
            <a:r>
              <a:rPr lang="en-US" sz="2800" b="1" i="0" u="none" strike="noStrike" cap="none" dirty="0" smtClean="0">
                <a:solidFill>
                  <a:schemeClr val="accent1">
                    <a:lumMod val="75000"/>
                  </a:schemeClr>
                </a:solidFill>
                <a:latin typeface="Georgia"/>
                <a:ea typeface="Georgia"/>
                <a:cs typeface="Georgia"/>
                <a:sym typeface="Georgia"/>
              </a:rPr>
              <a:t>on </a:t>
            </a:r>
            <a:r>
              <a:rPr lang="en-US" sz="2800" b="1" dirty="0" smtClean="0">
                <a:solidFill>
                  <a:schemeClr val="accent1">
                    <a:lumMod val="75000"/>
                  </a:schemeClr>
                </a:solidFill>
                <a:latin typeface="Georgia"/>
                <a:ea typeface="Georgia"/>
                <a:cs typeface="Georgia"/>
                <a:sym typeface="Georgia"/>
              </a:rPr>
              <a:t>gaming</a:t>
            </a:r>
            <a:r>
              <a:rPr lang="en-US" sz="2800" b="1" i="0" u="none" strike="noStrike" cap="none" dirty="0" smtClean="0">
                <a:solidFill>
                  <a:schemeClr val="accent1">
                    <a:lumMod val="75000"/>
                  </a:schemeClr>
                </a:solidFill>
                <a:latin typeface="Georgia"/>
                <a:ea typeface="Georgia"/>
                <a:cs typeface="Georgia"/>
                <a:sym typeface="Georgia"/>
              </a:rPr>
              <a:t>.</a:t>
            </a:r>
            <a:endParaRPr lang="en-US" sz="2800" b="1" i="0" u="none" strike="noStrike" cap="none" baseline="0" dirty="0">
              <a:solidFill>
                <a:schemeClr val="accent1">
                  <a:lumMod val="75000"/>
                </a:schemeClr>
              </a:solidFill>
              <a:latin typeface="Georgia"/>
              <a:ea typeface="Georgia"/>
              <a:cs typeface="Georgia"/>
              <a:sym typeface="Georgia"/>
            </a:endParaRPr>
          </a:p>
          <a:p>
            <a:pPr marL="0" marR="0" lvl="0" indent="0" algn="ctr" rtl="0">
              <a:spcBef>
                <a:spcPts val="0"/>
              </a:spcBef>
              <a:buSzPct val="25000"/>
              <a:buNone/>
            </a:pPr>
            <a:r>
              <a:rPr lang="en-US" sz="5400" b="1" i="0" u="none" strike="noStrike" cap="none" baseline="0" dirty="0">
                <a:solidFill>
                  <a:srgbClr val="FE9B81"/>
                </a:solidFill>
                <a:latin typeface="Georgia"/>
                <a:ea typeface="Georgia"/>
                <a:cs typeface="Georgia"/>
                <a:sym typeface="Georgia"/>
              </a:rPr>
              <a:t> </a:t>
            </a:r>
          </a:p>
        </p:txBody>
      </p:sp>
      <p:sp>
        <p:nvSpPr>
          <p:cNvPr id="221" name="Shape 221"/>
          <p:cNvSpPr txBox="1"/>
          <p:nvPr/>
        </p:nvSpPr>
        <p:spPr>
          <a:xfrm>
            <a:off x="2539122" y="4774501"/>
            <a:ext cx="5073209" cy="355949"/>
          </a:xfrm>
          <a:prstGeom prst="rect">
            <a:avLst/>
          </a:prstGeom>
          <a:noFill/>
          <a:ln>
            <a:noFill/>
          </a:ln>
        </p:spPr>
        <p:txBody>
          <a:bodyPr lIns="91425" tIns="91425" rIns="91425" bIns="91425" anchor="t" anchorCtr="0">
            <a:noAutofit/>
          </a:bodyPr>
          <a:lstStyle/>
          <a:p>
            <a:pPr lvl="0" rtl="0">
              <a:spcBef>
                <a:spcPts val="0"/>
              </a:spcBef>
              <a:buNone/>
            </a:pPr>
            <a:r>
              <a:rPr lang="en-US" sz="1000" b="1" dirty="0" smtClean="0">
                <a:solidFill>
                  <a:srgbClr val="434343"/>
                </a:solidFill>
              </a:rPr>
              <a:t> NWP </a:t>
            </a:r>
            <a:r>
              <a:rPr lang="en-US" sz="1000" b="1" dirty="0">
                <a:solidFill>
                  <a:srgbClr val="434343"/>
                </a:solidFill>
              </a:rPr>
              <a:t>CRWP funded by the Department of Education</a:t>
            </a:r>
          </a:p>
        </p:txBody>
      </p:sp>
      <p:pic>
        <p:nvPicPr>
          <p:cNvPr id="3074" name="Picture 2" descr="C:\Users\ertc\AppData\Local\Microsoft\Windows\Temporary Internet Files\Content.IE5\I14ZSGZH\MM900283646[1].gif"/>
          <p:cNvPicPr>
            <a:picLocks noChangeAspect="1" noChangeArrowheads="1" noCrop="1"/>
          </p:cNvPicPr>
          <p:nvPr/>
        </p:nvPicPr>
        <p:blipFill>
          <a:blip r:embed="rId3">
            <a:extLst>
              <a:ext uri="{28A0092B-C50C-407E-A947-70E740481C1C}">
                <a14:useLocalDpi xmlns:a14="http://schemas.microsoft.com/office/drawing/2010/main" xmlns="" val="0"/>
              </a:ext>
            </a:extLst>
          </a:blip>
          <a:srcRect/>
          <a:stretch>
            <a:fillRect/>
          </a:stretch>
        </p:blipFill>
        <p:spPr bwMode="auto">
          <a:xfrm>
            <a:off x="990600" y="3087942"/>
            <a:ext cx="2466571" cy="1363105"/>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C:\Users\ertc\AppData\Local\Microsoft\Windows\Temporary Internet Files\Content.IE5\L2B9DJ5S\MC900391652[1].wmf"/>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rot="20761206">
            <a:off x="467835" y="1687638"/>
            <a:ext cx="1805940" cy="1368171"/>
          </a:xfrm>
          <a:prstGeom prst="rect">
            <a:avLst/>
          </a:prstGeom>
          <a:noFill/>
          <a:extLst>
            <a:ext uri="{909E8E84-426E-40DD-AFC4-6F175D3DCCD1}">
              <a14:hiddenFill xmlns:a14="http://schemas.microsoft.com/office/drawing/2010/main" xmlns="">
                <a:solidFill>
                  <a:srgbClr val="FFFFFF"/>
                </a:solidFill>
              </a14:hiddenFill>
            </a:ext>
          </a:extLst>
        </p:spPr>
      </p:pic>
      <p:pic>
        <p:nvPicPr>
          <p:cNvPr id="3077" name="Picture 5" descr="C:\Users\ertc\AppData\Local\Microsoft\Windows\Temporary Internet Files\Content.IE5\S5LIH4IG\MC900083017[1].wmf"/>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rot="1310827">
            <a:off x="6628318" y="1450477"/>
            <a:ext cx="1783994" cy="1381202"/>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descr="C:\Users\ertc\AppData\Local\Microsoft\Windows\Temporary Internet Files\Content.IE5\I14ZSGZH\MP900438746[1].jpg"/>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612421" y="2405192"/>
            <a:ext cx="1995358" cy="1995358"/>
          </a:xfrm>
          <a:prstGeom prst="rect">
            <a:avLst/>
          </a:prstGeom>
          <a:noFill/>
          <a:extLst>
            <a:ext uri="{909E8E84-426E-40DD-AFC4-6F175D3DCCD1}">
              <a14:hiddenFill xmlns:a14="http://schemas.microsoft.com/office/drawing/2010/main" xmlns="">
                <a:solidFill>
                  <a:srgbClr val="FFFFFF"/>
                </a:solidFill>
              </a14:hiddenFill>
            </a:ext>
          </a:extLst>
        </p:spPr>
      </p:pic>
      <p:pic>
        <p:nvPicPr>
          <p:cNvPr id="3079" name="Picture 7" descr="C:\Users\ertc\AppData\Local\Microsoft\Windows\Temporary Internet Files\Content.IE5\S5LIH4IG\MC900196320[1].wmf"/>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227597" y="3145254"/>
            <a:ext cx="1585570" cy="1434008"/>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Shape 235"/>
          <p:cNvSpPr txBox="1">
            <a:spLocks noGrp="1"/>
          </p:cNvSpPr>
          <p:nvPr>
            <p:ph type="title"/>
          </p:nvPr>
        </p:nvSpPr>
        <p:spPr>
          <a:xfrm>
            <a:off x="301753" y="171451"/>
            <a:ext cx="8534399" cy="569213"/>
          </a:xfrm>
          <a:prstGeom prst="rect">
            <a:avLst/>
          </a:prstGeom>
          <a:noFill/>
          <a:ln>
            <a:noFill/>
          </a:ln>
        </p:spPr>
        <p:txBody>
          <a:bodyPr lIns="91425" tIns="45700" rIns="91425" bIns="45700" anchor="b" anchorCtr="0">
            <a:noAutofit/>
          </a:bodyPr>
          <a:lstStyle/>
          <a:p>
            <a:pPr marL="0" marR="0" lvl="0" indent="0" algn="ctr" rtl="0">
              <a:spcBef>
                <a:spcPts val="0"/>
              </a:spcBef>
              <a:buClr>
                <a:srgbClr val="7B9899"/>
              </a:buClr>
              <a:buSzPct val="25000"/>
              <a:buFont typeface="Georgia"/>
              <a:buNone/>
            </a:pPr>
            <a:r>
              <a:rPr lang="en-US" sz="4400" b="0" i="0" u="none" strike="noStrike" cap="none" baseline="0" dirty="0" smtClean="0">
                <a:solidFill>
                  <a:srgbClr val="7B9899"/>
                </a:solidFill>
                <a:latin typeface="Georgia"/>
                <a:ea typeface="Georgia"/>
                <a:cs typeface="Georgia"/>
                <a:sym typeface="Georgia"/>
              </a:rPr>
              <a:t>Now I’m Thinking…</a:t>
            </a:r>
            <a:endParaRPr lang="en-US" sz="4400" b="0" i="0" u="none" strike="noStrike" cap="none" baseline="0" dirty="0">
              <a:solidFill>
                <a:srgbClr val="7B9899"/>
              </a:solidFill>
              <a:latin typeface="Georgia"/>
              <a:ea typeface="Georgia"/>
              <a:cs typeface="Georgia"/>
              <a:sym typeface="Georgia"/>
            </a:endParaRPr>
          </a:p>
        </p:txBody>
      </p:sp>
      <p:sp>
        <p:nvSpPr>
          <p:cNvPr id="236" name="Shape 236"/>
          <p:cNvSpPr txBox="1">
            <a:spLocks noGrp="1"/>
          </p:cNvSpPr>
          <p:nvPr>
            <p:ph type="body" idx="1"/>
          </p:nvPr>
        </p:nvSpPr>
        <p:spPr>
          <a:xfrm>
            <a:off x="455675" y="1241854"/>
            <a:ext cx="8613648" cy="3723671"/>
          </a:xfrm>
          <a:prstGeom prst="rect">
            <a:avLst/>
          </a:prstGeom>
          <a:noFill/>
          <a:ln>
            <a:noFill/>
          </a:ln>
        </p:spPr>
        <p:txBody>
          <a:bodyPr lIns="91425" tIns="45700" rIns="91425" bIns="45700" anchor="t" anchorCtr="0">
            <a:noAutofit/>
          </a:bodyPr>
          <a:lstStyle/>
          <a:p>
            <a:pPr marL="0" marR="0" lvl="0" indent="0" algn="ctr" rtl="0">
              <a:spcBef>
                <a:spcPts val="0"/>
              </a:spcBef>
              <a:buClr>
                <a:schemeClr val="accent1"/>
              </a:buClr>
              <a:buSzPct val="85000"/>
              <a:buNone/>
            </a:pPr>
            <a:r>
              <a:rPr lang="en-US" sz="3600" b="0" i="0" u="none" strike="noStrike" cap="none" baseline="0" dirty="0">
                <a:solidFill>
                  <a:schemeClr val="dk1"/>
                </a:solidFill>
                <a:latin typeface="Georgia"/>
                <a:ea typeface="Georgia"/>
                <a:cs typeface="Georgia"/>
                <a:sym typeface="Georgia"/>
              </a:rPr>
              <a:t>What do you think about </a:t>
            </a:r>
            <a:r>
              <a:rPr lang="en-US" sz="3600" b="0" i="0" u="none" strike="noStrike" cap="none" baseline="0" dirty="0" smtClean="0">
                <a:solidFill>
                  <a:schemeClr val="dk1"/>
                </a:solidFill>
                <a:latin typeface="Georgia"/>
                <a:ea typeface="Georgia"/>
                <a:cs typeface="Georgia"/>
                <a:sym typeface="Georgia"/>
              </a:rPr>
              <a:t>gaming now?  Harmless? Harmful? Or ??</a:t>
            </a:r>
            <a:endParaRPr lang="en-US" sz="3600" b="0" i="0" u="none" strike="noStrike" cap="none" baseline="0" dirty="0">
              <a:solidFill>
                <a:schemeClr val="dk1"/>
              </a:solidFill>
              <a:latin typeface="Georgia"/>
              <a:ea typeface="Georgia"/>
              <a:cs typeface="Georgia"/>
              <a:sym typeface="Georgia"/>
            </a:endParaRPr>
          </a:p>
          <a:p>
            <a:pPr marL="274320" marR="0" lvl="0" indent="-80010" algn="l" rtl="0">
              <a:spcBef>
                <a:spcPts val="720"/>
              </a:spcBef>
              <a:buClr>
                <a:schemeClr val="accent1"/>
              </a:buClr>
              <a:buFont typeface="Georgia"/>
              <a:buNone/>
            </a:pPr>
            <a:endParaRPr sz="3600" b="0" i="0" u="none" strike="noStrike" cap="none" baseline="0" dirty="0">
              <a:solidFill>
                <a:schemeClr val="dk1"/>
              </a:solidFill>
              <a:latin typeface="Georgia"/>
              <a:ea typeface="Georgia"/>
              <a:cs typeface="Georgia"/>
              <a:sym typeface="Georgia"/>
            </a:endParaRPr>
          </a:p>
        </p:txBody>
      </p:sp>
      <p:pic>
        <p:nvPicPr>
          <p:cNvPr id="238" name="Shape 238"/>
          <p:cNvPicPr preferRelativeResize="0"/>
          <p:nvPr/>
        </p:nvPicPr>
        <p:blipFill rotWithShape="1">
          <a:blip r:embed="rId3">
            <a:alphaModFix/>
          </a:blip>
          <a:srcRect/>
          <a:stretch/>
        </p:blipFill>
        <p:spPr>
          <a:xfrm>
            <a:off x="6248401" y="3954724"/>
            <a:ext cx="2615013" cy="783863"/>
          </a:xfrm>
          <a:prstGeom prst="rect">
            <a:avLst/>
          </a:prstGeom>
          <a:noFill/>
          <a:ln>
            <a:noFill/>
          </a:ln>
        </p:spPr>
      </p:pic>
      <p:sp>
        <p:nvSpPr>
          <p:cNvPr id="239" name="Shape 239"/>
          <p:cNvSpPr txBox="1"/>
          <p:nvPr/>
        </p:nvSpPr>
        <p:spPr>
          <a:xfrm>
            <a:off x="2644347" y="4787551"/>
            <a:ext cx="5032953" cy="355949"/>
          </a:xfrm>
          <a:prstGeom prst="rect">
            <a:avLst/>
          </a:prstGeom>
          <a:noFill/>
          <a:ln>
            <a:noFill/>
          </a:ln>
        </p:spPr>
        <p:txBody>
          <a:bodyPr lIns="91425" tIns="91425" rIns="91425" bIns="91425" anchor="t" anchorCtr="0">
            <a:noAutofit/>
          </a:bodyPr>
          <a:lstStyle/>
          <a:p>
            <a:pPr lvl="0" rtl="0">
              <a:spcBef>
                <a:spcPts val="0"/>
              </a:spcBef>
              <a:buNone/>
            </a:pPr>
            <a:r>
              <a:rPr lang="en-US" sz="1000" b="1" dirty="0" smtClean="0">
                <a:solidFill>
                  <a:srgbClr val="434343"/>
                </a:solidFill>
              </a:rPr>
              <a:t>NWP </a:t>
            </a:r>
            <a:r>
              <a:rPr lang="en-US" sz="1000" b="1" dirty="0">
                <a:solidFill>
                  <a:srgbClr val="434343"/>
                </a:solidFill>
              </a:rPr>
              <a:t>CRWP funded by the Department of Education</a:t>
            </a:r>
          </a:p>
        </p:txBody>
      </p:sp>
      <p:pic>
        <p:nvPicPr>
          <p:cNvPr id="4098" name="Picture 2" descr="C:\Users\ertc\AppData\Local\Microsoft\Windows\Temporary Internet Files\Content.IE5\0HJZT9OI\MP900422535[1].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279032" y="2914650"/>
            <a:ext cx="3233136" cy="1631092"/>
          </a:xfrm>
          <a:prstGeom prst="rect">
            <a:avLst/>
          </a:prstGeom>
          <a:noFill/>
          <a:extLst>
            <a:ext uri="{909E8E84-426E-40DD-AFC4-6F175D3DCCD1}">
              <a14:hiddenFill xmlns:a14="http://schemas.microsoft.com/office/drawing/2010/main" xmlns="">
                <a:solidFill>
                  <a:srgbClr val="FFFFFF"/>
                </a:solidFill>
              </a14:hiddenFill>
            </a:ext>
          </a:extLst>
        </p:spPr>
      </p:pic>
      <p:pic>
        <p:nvPicPr>
          <p:cNvPr id="237" name="Shape 237"/>
          <p:cNvPicPr preferRelativeResize="0"/>
          <p:nvPr/>
        </p:nvPicPr>
        <p:blipFill rotWithShape="1">
          <a:blip r:embed="rId5">
            <a:alphaModFix/>
          </a:blip>
          <a:srcRect/>
          <a:stretch/>
        </p:blipFill>
        <p:spPr>
          <a:xfrm rot="20916274">
            <a:off x="3261883" y="3198397"/>
            <a:ext cx="1746108" cy="1290935"/>
          </a:xfrm>
          <a:prstGeom prst="rect">
            <a:avLst/>
          </a:prstGeom>
          <a:noFill/>
          <a:ln>
            <a:noFill/>
          </a:ln>
        </p:spPr>
      </p:pic>
      <p:pic>
        <p:nvPicPr>
          <p:cNvPr id="4099" name="Picture 3" descr="C:\Users\ertc\AppData\Local\Microsoft\Windows\Temporary Internet Files\Content.IE5\PE78U7P7\MP900422295[1].jpg"/>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60201" t="10811"/>
          <a:stretch/>
        </p:blipFill>
        <p:spPr bwMode="auto">
          <a:xfrm>
            <a:off x="4982050" y="2617236"/>
            <a:ext cx="1191355" cy="1988744"/>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6">
                                            <p:txEl>
                                              <p:pRg st="0" end="0"/>
                                            </p:txEl>
                                          </p:spTgt>
                                        </p:tgtEl>
                                        <p:attrNameLst>
                                          <p:attrName>style.visibility</p:attrName>
                                        </p:attrNameLst>
                                      </p:cBhvr>
                                      <p:to>
                                        <p:strVal val="visible"/>
                                      </p:to>
                                    </p:set>
                                    <p:animEffect transition="in" filter="fade">
                                      <p:cBhvr>
                                        <p:cTn id="7" dur="1"/>
                                        <p:tgtEl>
                                          <p:spTgt spid="23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238"/>
                                        </p:tgtEl>
                                        <p:attrNameLst>
                                          <p:attrName>style.visibility</p:attrName>
                                        </p:attrNameLst>
                                      </p:cBhvr>
                                      <p:to>
                                        <p:strVal val="visible"/>
                                      </p:to>
                                    </p:set>
                                    <p:anim calcmode="lin" valueType="num">
                                      <p:cBhvr additive="base">
                                        <p:cTn id="12" dur="500"/>
                                        <p:tgtEl>
                                          <p:spTgt spid="238"/>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txBox="1">
            <a:spLocks noGrp="1"/>
          </p:cNvSpPr>
          <p:nvPr>
            <p:ph type="body" idx="1"/>
          </p:nvPr>
        </p:nvSpPr>
        <p:spPr>
          <a:xfrm>
            <a:off x="2987825" y="1905001"/>
            <a:ext cx="3200399" cy="1200149"/>
          </a:xfrm>
          <a:prstGeom prst="rect">
            <a:avLst/>
          </a:prstGeom>
          <a:noFill/>
          <a:ln>
            <a:noFill/>
          </a:ln>
        </p:spPr>
        <p:txBody>
          <a:bodyPr lIns="91425" tIns="45700" rIns="91425" bIns="45700" anchor="t" anchorCtr="0">
            <a:noAutofit/>
          </a:bodyPr>
          <a:lstStyle/>
          <a:p>
            <a:pPr marL="0" marR="0" lvl="0" indent="0" algn="ctr" rtl="0">
              <a:spcBef>
                <a:spcPts val="0"/>
              </a:spcBef>
              <a:buClr>
                <a:srgbClr val="4D160F"/>
              </a:buClr>
              <a:buSzPct val="25000"/>
              <a:buFont typeface="Arial"/>
              <a:buNone/>
            </a:pPr>
            <a:r>
              <a:rPr lang="en" sz="1400" b="1" i="0" u="sng" strike="noStrike" cap="none" baseline="0" dirty="0">
                <a:solidFill>
                  <a:schemeClr val="hlink"/>
                </a:solidFill>
                <a:latin typeface="Arial"/>
                <a:ea typeface="Arial"/>
                <a:cs typeface="Arial"/>
                <a:sym typeface="Arial"/>
                <a:hlinkClick r:id="rId3"/>
              </a:rPr>
              <a:t>Dr. Keri R. Franklin</a:t>
            </a:r>
          </a:p>
          <a:p>
            <a:pPr marL="0" marR="0" lvl="0" indent="0" algn="ctr" rtl="0">
              <a:spcBef>
                <a:spcPts val="0"/>
              </a:spcBef>
              <a:buClr>
                <a:schemeClr val="dk1"/>
              </a:buClr>
              <a:buSzPct val="25000"/>
              <a:buFont typeface="Arial"/>
              <a:buNone/>
            </a:pPr>
            <a:r>
              <a:rPr lang="en" sz="1400" b="0" i="0" u="none" strike="noStrike" cap="none" baseline="0" dirty="0">
                <a:solidFill>
                  <a:schemeClr val="dk1"/>
                </a:solidFill>
                <a:latin typeface="Arial"/>
                <a:ea typeface="Arial"/>
                <a:cs typeface="Arial"/>
                <a:sym typeface="Arial"/>
              </a:rPr>
              <a:t>Director of Assessment</a:t>
            </a:r>
          </a:p>
          <a:p>
            <a:pPr marL="0" marR="0" lvl="0" indent="0" algn="ctr" rtl="0">
              <a:spcBef>
                <a:spcPts val="0"/>
              </a:spcBef>
              <a:buClr>
                <a:schemeClr val="dk1"/>
              </a:buClr>
              <a:buSzPct val="25000"/>
              <a:buFont typeface="Arial"/>
              <a:buNone/>
            </a:pPr>
            <a:r>
              <a:rPr lang="en" sz="1400" b="0" i="0" u="none" strike="noStrike" cap="none" baseline="0" dirty="0">
                <a:solidFill>
                  <a:schemeClr val="dk1"/>
                </a:solidFill>
                <a:latin typeface="Arial"/>
                <a:ea typeface="Arial"/>
                <a:cs typeface="Arial"/>
                <a:sym typeface="Arial"/>
              </a:rPr>
              <a:t>Director, Ozarks Writing Project</a:t>
            </a:r>
          </a:p>
          <a:p>
            <a:pPr marL="0" marR="0" lvl="0" indent="0" algn="ctr" rtl="0">
              <a:spcBef>
                <a:spcPts val="0"/>
              </a:spcBef>
              <a:buClr>
                <a:srgbClr val="4D160F"/>
              </a:buClr>
              <a:buSzPct val="25000"/>
              <a:buFont typeface="Arial"/>
              <a:buNone/>
            </a:pPr>
            <a:r>
              <a:rPr lang="en" sz="1400" b="0" i="0" u="sng" strike="noStrike" cap="none" baseline="0" dirty="0">
                <a:solidFill>
                  <a:schemeClr val="hlink"/>
                </a:solidFill>
                <a:latin typeface="Arial"/>
                <a:ea typeface="Arial"/>
                <a:cs typeface="Arial"/>
                <a:sym typeface="Arial"/>
                <a:hlinkClick r:id="rId4"/>
              </a:rPr>
              <a:t>KFranklin@MissouriState.edu</a:t>
            </a:r>
          </a:p>
          <a:p>
            <a:pPr marL="0" marR="0" lvl="0" indent="0" algn="ctr" rtl="0">
              <a:spcBef>
                <a:spcPts val="0"/>
              </a:spcBef>
              <a:buClr>
                <a:schemeClr val="dk1"/>
              </a:buClr>
              <a:buSzPct val="25000"/>
              <a:buFont typeface="Arial"/>
              <a:buNone/>
            </a:pPr>
            <a:r>
              <a:rPr lang="en" sz="1400" b="1" i="0" u="none" strike="noStrike" cap="none" baseline="0" dirty="0">
                <a:solidFill>
                  <a:schemeClr val="dk1"/>
                </a:solidFill>
                <a:latin typeface="Arial"/>
                <a:ea typeface="Arial"/>
                <a:cs typeface="Arial"/>
                <a:sym typeface="Arial"/>
              </a:rPr>
              <a:t>Phone:</a:t>
            </a:r>
            <a:r>
              <a:rPr lang="en" sz="1400" b="0" i="0" u="none" strike="noStrike" cap="none" baseline="0" dirty="0">
                <a:solidFill>
                  <a:schemeClr val="dk1"/>
                </a:solidFill>
                <a:latin typeface="Arial"/>
                <a:ea typeface="Arial"/>
                <a:cs typeface="Arial"/>
                <a:sym typeface="Arial"/>
              </a:rPr>
              <a:t> 417-836-6300</a:t>
            </a:r>
          </a:p>
          <a:p>
            <a:pPr marL="342900" marR="0" lvl="0" indent="-342900" algn="ctr" rtl="0">
              <a:spcBef>
                <a:spcPts val="320"/>
              </a:spcBef>
              <a:buClr>
                <a:schemeClr val="dk1"/>
              </a:buClr>
              <a:buFont typeface="Arial"/>
              <a:buNone/>
            </a:pPr>
            <a:endParaRPr sz="1600" b="1" i="0" u="sng" strike="noStrike" cap="none" baseline="0" dirty="0">
              <a:solidFill>
                <a:schemeClr val="hlink"/>
              </a:solidFill>
              <a:latin typeface="Calibri"/>
              <a:ea typeface="Calibri"/>
              <a:cs typeface="Calibri"/>
              <a:sym typeface="Calibri"/>
              <a:hlinkClick r:id="rId5"/>
            </a:endParaRPr>
          </a:p>
          <a:p>
            <a:pPr marL="342900" marR="0" lvl="0" indent="-342900" algn="ctr" rtl="0">
              <a:spcBef>
                <a:spcPts val="320"/>
              </a:spcBef>
              <a:buClr>
                <a:schemeClr val="dk1"/>
              </a:buClr>
              <a:buFont typeface="Arial"/>
              <a:buNone/>
            </a:pPr>
            <a:endParaRPr sz="1600" b="1" i="0" u="sng" strike="noStrike" cap="none" baseline="0" dirty="0">
              <a:solidFill>
                <a:schemeClr val="hlink"/>
              </a:solidFill>
              <a:latin typeface="Calibri"/>
              <a:ea typeface="Calibri"/>
              <a:cs typeface="Calibri"/>
              <a:sym typeface="Calibri"/>
              <a:hlinkClick r:id="rId6"/>
            </a:endParaRPr>
          </a:p>
          <a:p>
            <a:pPr marL="342900" marR="0" lvl="0" indent="-342900" algn="ctr" rtl="0">
              <a:spcBef>
                <a:spcPts val="480"/>
              </a:spcBef>
              <a:buClr>
                <a:schemeClr val="dk1"/>
              </a:buClr>
              <a:buSzPct val="25000"/>
              <a:buFont typeface="Arial"/>
              <a:buNone/>
            </a:pPr>
            <a:r>
              <a:rPr lang="en" sz="2400" dirty="0">
                <a:solidFill>
                  <a:schemeClr val="dk1"/>
                </a:solidFill>
                <a:latin typeface="Calibri"/>
                <a:ea typeface="Calibri"/>
                <a:cs typeface="Calibri"/>
                <a:sym typeface="Calibri"/>
              </a:rPr>
              <a:t> </a:t>
            </a:r>
          </a:p>
        </p:txBody>
      </p:sp>
      <p:pic>
        <p:nvPicPr>
          <p:cNvPr id="134" name="Shape 134"/>
          <p:cNvPicPr preferRelativeResize="0"/>
          <p:nvPr/>
        </p:nvPicPr>
        <p:blipFill rotWithShape="1">
          <a:blip r:embed="rId7">
            <a:alphaModFix/>
          </a:blip>
          <a:srcRect/>
          <a:stretch/>
        </p:blipFill>
        <p:spPr>
          <a:xfrm>
            <a:off x="3212591" y="247651"/>
            <a:ext cx="2578609" cy="1028699"/>
          </a:xfrm>
          <a:prstGeom prst="rect">
            <a:avLst/>
          </a:prstGeom>
          <a:noFill/>
          <a:ln>
            <a:noFill/>
          </a:ln>
        </p:spPr>
      </p:pic>
      <p:sp>
        <p:nvSpPr>
          <p:cNvPr id="135" name="Shape 135"/>
          <p:cNvSpPr txBox="1"/>
          <p:nvPr/>
        </p:nvSpPr>
        <p:spPr>
          <a:xfrm>
            <a:off x="457200" y="2686050"/>
            <a:ext cx="2895600" cy="230832"/>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baseline="0">
              <a:solidFill>
                <a:srgbClr val="4D160F"/>
              </a:solidFill>
              <a:latin typeface="Arial"/>
              <a:ea typeface="Arial"/>
              <a:cs typeface="Arial"/>
              <a:sym typeface="Arial"/>
            </a:endParaRPr>
          </a:p>
        </p:txBody>
      </p:sp>
      <p:pic>
        <p:nvPicPr>
          <p:cNvPr id="136" name="Shape 136"/>
          <p:cNvPicPr preferRelativeResize="0"/>
          <p:nvPr/>
        </p:nvPicPr>
        <p:blipFill rotWithShape="1">
          <a:blip r:embed="rId8">
            <a:alphaModFix/>
          </a:blip>
          <a:srcRect/>
          <a:stretch/>
        </p:blipFill>
        <p:spPr>
          <a:xfrm>
            <a:off x="3733801" y="4324350"/>
            <a:ext cx="1981199" cy="647699"/>
          </a:xfrm>
          <a:prstGeom prst="rect">
            <a:avLst/>
          </a:prstGeom>
          <a:noFill/>
          <a:ln>
            <a:noFill/>
          </a:ln>
        </p:spPr>
      </p:pic>
      <p:sp>
        <p:nvSpPr>
          <p:cNvPr id="137" name="Shape 137"/>
          <p:cNvSpPr txBox="1"/>
          <p:nvPr/>
        </p:nvSpPr>
        <p:spPr>
          <a:xfrm>
            <a:off x="6019475" y="3659831"/>
            <a:ext cx="3041400" cy="877275"/>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71811"/>
              </a:buClr>
              <a:buSzPct val="25000"/>
              <a:buFont typeface="Arial"/>
              <a:buNone/>
            </a:pPr>
            <a:r>
              <a:rPr lang="en" sz="1400" b="1" i="0" u="sng" strike="noStrike" cap="none" baseline="0">
                <a:solidFill>
                  <a:srgbClr val="5B0F00"/>
                </a:solidFill>
                <a:latin typeface="Arial"/>
                <a:ea typeface="Arial"/>
                <a:cs typeface="Arial"/>
                <a:sym typeface="Arial"/>
              </a:rPr>
              <a:t>Colleen Appel, M.S. Ed. English</a:t>
            </a:r>
          </a:p>
          <a:p>
            <a:pPr marL="0" marR="0" lvl="0" indent="0" algn="ctr" rtl="0">
              <a:lnSpc>
                <a:spcPct val="100000"/>
              </a:lnSpc>
              <a:spcBef>
                <a:spcPts val="0"/>
              </a:spcBef>
              <a:spcAft>
                <a:spcPts val="0"/>
              </a:spcAft>
              <a:buClr>
                <a:srgbClr val="000000"/>
              </a:buClr>
              <a:buSzPct val="25000"/>
              <a:buFont typeface="Arial"/>
              <a:buNone/>
            </a:pPr>
            <a:r>
              <a:rPr lang="en" sz="1400" b="0" i="0" u="none" strike="noStrike" cap="none" baseline="0">
                <a:solidFill>
                  <a:srgbClr val="000000"/>
                </a:solidFill>
                <a:latin typeface="Arial"/>
                <a:ea typeface="Arial"/>
                <a:cs typeface="Arial"/>
                <a:sym typeface="Arial"/>
              </a:rPr>
              <a:t>Teacher Consultant</a:t>
            </a:r>
          </a:p>
          <a:p>
            <a:pPr marL="0" marR="0" lvl="0" indent="0" algn="ctr" rtl="0">
              <a:lnSpc>
                <a:spcPct val="100000"/>
              </a:lnSpc>
              <a:spcBef>
                <a:spcPts val="0"/>
              </a:spcBef>
              <a:spcAft>
                <a:spcPts val="0"/>
              </a:spcAft>
              <a:buClr>
                <a:srgbClr val="000000"/>
              </a:buClr>
              <a:buSzPct val="25000"/>
              <a:buFont typeface="Arial"/>
              <a:buNone/>
            </a:pPr>
            <a:r>
              <a:rPr lang="en" sz="1400" b="0" i="0" u="none" strike="noStrike" cap="none" baseline="0">
                <a:solidFill>
                  <a:srgbClr val="000000"/>
                </a:solidFill>
                <a:latin typeface="Arial"/>
                <a:ea typeface="Arial"/>
                <a:cs typeface="Arial"/>
                <a:sym typeface="Arial"/>
              </a:rPr>
              <a:t>cappel833@gmail.com</a:t>
            </a:r>
          </a:p>
        </p:txBody>
      </p:sp>
      <p:sp>
        <p:nvSpPr>
          <p:cNvPr id="138" name="Shape 138"/>
          <p:cNvSpPr txBox="1"/>
          <p:nvPr/>
        </p:nvSpPr>
        <p:spPr>
          <a:xfrm>
            <a:off x="4042917" y="1352550"/>
            <a:ext cx="833882" cy="207749"/>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rgbClr val="000000"/>
              </a:buClr>
              <a:buSzPct val="25000"/>
              <a:buFont typeface="Arial"/>
              <a:buNone/>
            </a:pPr>
            <a:r>
              <a:rPr lang="en" sz="1200" b="0" i="1" u="none" strike="noStrike" cap="none" baseline="0" dirty="0">
                <a:solidFill>
                  <a:srgbClr val="000000"/>
                </a:solidFill>
                <a:latin typeface="Arial"/>
                <a:ea typeface="Arial"/>
                <a:cs typeface="Arial"/>
                <a:sym typeface="Arial"/>
              </a:rPr>
              <a:t>Est. 2008</a:t>
            </a:r>
          </a:p>
        </p:txBody>
      </p:sp>
      <p:sp>
        <p:nvSpPr>
          <p:cNvPr id="139" name="Shape 139"/>
          <p:cNvSpPr txBox="1"/>
          <p:nvPr/>
        </p:nvSpPr>
        <p:spPr>
          <a:xfrm>
            <a:off x="5954032" y="2773696"/>
            <a:ext cx="2743199" cy="23084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baseline="0">
              <a:solidFill>
                <a:srgbClr val="000000"/>
              </a:solidFill>
              <a:latin typeface="Arial"/>
              <a:ea typeface="Arial"/>
              <a:cs typeface="Arial"/>
              <a:sym typeface="Arial"/>
            </a:endParaRPr>
          </a:p>
        </p:txBody>
      </p:sp>
      <p:sp>
        <p:nvSpPr>
          <p:cNvPr id="140" name="Shape 140"/>
          <p:cNvSpPr txBox="1"/>
          <p:nvPr/>
        </p:nvSpPr>
        <p:spPr>
          <a:xfrm>
            <a:off x="5954032" y="1607768"/>
            <a:ext cx="2743199" cy="230832"/>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Font typeface="Arial"/>
              <a:buNone/>
            </a:pPr>
            <a:endParaRPr sz="1400" b="0" i="0" u="none" strike="noStrike" cap="none" baseline="0">
              <a:solidFill>
                <a:srgbClr val="000000"/>
              </a:solidFill>
              <a:latin typeface="Arial"/>
              <a:ea typeface="Arial"/>
              <a:cs typeface="Arial"/>
              <a:sym typeface="Arial"/>
            </a:endParaRPr>
          </a:p>
        </p:txBody>
      </p:sp>
      <p:sp>
        <p:nvSpPr>
          <p:cNvPr id="141" name="Shape 141"/>
          <p:cNvSpPr txBox="1"/>
          <p:nvPr/>
        </p:nvSpPr>
        <p:spPr>
          <a:xfrm>
            <a:off x="3312000" y="3257550"/>
            <a:ext cx="2631600" cy="877275"/>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571811"/>
              </a:buClr>
              <a:buSzPct val="25000"/>
              <a:buFont typeface="Arial"/>
              <a:buNone/>
            </a:pPr>
            <a:r>
              <a:rPr lang="en" sz="1400" b="1" i="0" u="sng" strike="noStrike" cap="none" baseline="0" dirty="0">
                <a:solidFill>
                  <a:srgbClr val="5B0F00"/>
                </a:solidFill>
                <a:latin typeface="Arial"/>
                <a:ea typeface="Arial"/>
                <a:cs typeface="Arial"/>
                <a:sym typeface="Arial"/>
              </a:rPr>
              <a:t>Pam Hankins, M.S. Ed</a:t>
            </a:r>
          </a:p>
          <a:p>
            <a:pPr marL="0" marR="0" lvl="0" indent="0" algn="ctr" rtl="0">
              <a:lnSpc>
                <a:spcPct val="100000"/>
              </a:lnSpc>
              <a:spcBef>
                <a:spcPts val="0"/>
              </a:spcBef>
              <a:spcAft>
                <a:spcPts val="0"/>
              </a:spcAft>
              <a:buClr>
                <a:srgbClr val="000000"/>
              </a:buClr>
              <a:buSzPct val="25000"/>
              <a:buFont typeface="Arial"/>
              <a:buNone/>
            </a:pPr>
            <a:r>
              <a:rPr lang="en" sz="1400" b="0" i="0" u="none" strike="noStrike" cap="none" baseline="0" dirty="0">
                <a:solidFill>
                  <a:srgbClr val="000000"/>
                </a:solidFill>
                <a:latin typeface="Arial"/>
                <a:ea typeface="Arial"/>
                <a:cs typeface="Arial"/>
                <a:sym typeface="Arial"/>
              </a:rPr>
              <a:t>Professional Development Coordinator</a:t>
            </a:r>
          </a:p>
          <a:p>
            <a:pPr marL="0" marR="0" lvl="0" indent="0" algn="ctr" rtl="0">
              <a:lnSpc>
                <a:spcPct val="100000"/>
              </a:lnSpc>
              <a:spcBef>
                <a:spcPts val="0"/>
              </a:spcBef>
              <a:spcAft>
                <a:spcPts val="0"/>
              </a:spcAft>
              <a:buClr>
                <a:srgbClr val="000000"/>
              </a:buClr>
              <a:buSzPct val="25000"/>
              <a:buFont typeface="Arial"/>
              <a:buNone/>
            </a:pPr>
            <a:r>
              <a:rPr lang="en" dirty="0"/>
              <a:t>Bob-Pamspfd@sbcglobal.net</a:t>
            </a:r>
          </a:p>
          <a:p>
            <a:pPr marL="0" marR="0" lvl="0" indent="0" algn="ctr" rtl="0">
              <a:lnSpc>
                <a:spcPct val="100000"/>
              </a:lnSpc>
              <a:spcBef>
                <a:spcPts val="0"/>
              </a:spcBef>
              <a:spcAft>
                <a:spcPts val="0"/>
              </a:spcAft>
              <a:buClr>
                <a:srgbClr val="000000"/>
              </a:buClr>
              <a:buFont typeface="Arial"/>
              <a:buNone/>
            </a:pPr>
            <a:endParaRPr dirty="0"/>
          </a:p>
          <a:p>
            <a:pPr marL="0" marR="0" lvl="0" indent="0" algn="ctr" rtl="0">
              <a:lnSpc>
                <a:spcPct val="100000"/>
              </a:lnSpc>
              <a:spcBef>
                <a:spcPts val="0"/>
              </a:spcBef>
              <a:spcAft>
                <a:spcPts val="0"/>
              </a:spcAft>
              <a:buClr>
                <a:srgbClr val="000000"/>
              </a:buClr>
              <a:buFont typeface="Arial"/>
              <a:buNone/>
            </a:pPr>
            <a:endParaRPr sz="1400" b="0" i="0" u="none" strike="noStrike" cap="none" baseline="0" dirty="0">
              <a:solidFill>
                <a:srgbClr val="000000"/>
              </a:solidFill>
              <a:latin typeface="Arial"/>
              <a:ea typeface="Arial"/>
              <a:cs typeface="Arial"/>
              <a:sym typeface="Arial"/>
            </a:endParaRPr>
          </a:p>
        </p:txBody>
      </p:sp>
      <p:sp>
        <p:nvSpPr>
          <p:cNvPr id="142" name="Shape 142"/>
          <p:cNvSpPr txBox="1"/>
          <p:nvPr/>
        </p:nvSpPr>
        <p:spPr>
          <a:xfrm>
            <a:off x="5995475" y="2430731"/>
            <a:ext cx="3041400" cy="655424"/>
          </a:xfrm>
          <a:prstGeom prst="rect">
            <a:avLst/>
          </a:prstGeom>
          <a:noFill/>
          <a:ln>
            <a:noFill/>
          </a:ln>
        </p:spPr>
        <p:txBody>
          <a:bodyPr lIns="91425" tIns="91425" rIns="91425" bIns="91425" anchor="t" anchorCtr="0">
            <a:noAutofit/>
          </a:bodyPr>
          <a:lstStyle/>
          <a:p>
            <a:pPr rtl="0">
              <a:spcBef>
                <a:spcPts val="0"/>
              </a:spcBef>
              <a:buNone/>
            </a:pPr>
            <a:r>
              <a:rPr lang="en" b="1" u="sng">
                <a:solidFill>
                  <a:srgbClr val="5B0F00"/>
                </a:solidFill>
              </a:rPr>
              <a:t>Heather Payne, M.S. Ed. English</a:t>
            </a:r>
          </a:p>
          <a:p>
            <a:pPr algn="ctr" rtl="0">
              <a:spcBef>
                <a:spcPts val="0"/>
              </a:spcBef>
              <a:buNone/>
            </a:pPr>
            <a:r>
              <a:rPr lang="en"/>
              <a:t>Co-Director</a:t>
            </a:r>
          </a:p>
          <a:p>
            <a:pPr algn="ctr">
              <a:spcBef>
                <a:spcPts val="0"/>
              </a:spcBef>
              <a:buNone/>
            </a:pPr>
            <a:r>
              <a:rPr lang="en"/>
              <a:t>hpayne@missouristate.edu</a:t>
            </a:r>
          </a:p>
        </p:txBody>
      </p:sp>
      <p:sp>
        <p:nvSpPr>
          <p:cNvPr id="143" name="Shape 143"/>
          <p:cNvSpPr txBox="1"/>
          <p:nvPr/>
        </p:nvSpPr>
        <p:spPr>
          <a:xfrm>
            <a:off x="304800" y="2242351"/>
            <a:ext cx="2895600" cy="786599"/>
          </a:xfrm>
          <a:prstGeom prst="rect">
            <a:avLst/>
          </a:prstGeom>
          <a:noFill/>
          <a:ln>
            <a:noFill/>
          </a:ln>
        </p:spPr>
        <p:txBody>
          <a:bodyPr lIns="91425" tIns="91425" rIns="91425" bIns="91425" anchor="t" anchorCtr="0">
            <a:noAutofit/>
          </a:bodyPr>
          <a:lstStyle/>
          <a:p>
            <a:pPr algn="l" rtl="0">
              <a:spcBef>
                <a:spcPts val="0"/>
              </a:spcBef>
              <a:buNone/>
            </a:pPr>
            <a:endParaRPr dirty="0"/>
          </a:p>
          <a:p>
            <a:pPr algn="l" rtl="0">
              <a:spcBef>
                <a:spcPts val="0"/>
              </a:spcBef>
              <a:buNone/>
            </a:pPr>
            <a:r>
              <a:rPr lang="en" b="1" u="sng" dirty="0">
                <a:solidFill>
                  <a:srgbClr val="5B0F00"/>
                </a:solidFill>
              </a:rPr>
              <a:t>Amy Knowles, M.S. Ed. English</a:t>
            </a:r>
          </a:p>
          <a:p>
            <a:pPr algn="ctr" rtl="0">
              <a:spcBef>
                <a:spcPts val="0"/>
              </a:spcBef>
              <a:buNone/>
            </a:pPr>
            <a:r>
              <a:rPr lang="en" dirty="0"/>
              <a:t>Co-Director</a:t>
            </a:r>
          </a:p>
          <a:p>
            <a:pPr algn="ctr">
              <a:spcBef>
                <a:spcPts val="0"/>
              </a:spcBef>
              <a:buNone/>
            </a:pPr>
            <a:r>
              <a:rPr lang="en" dirty="0"/>
              <a:t>aknowles@missouristate.ed</a:t>
            </a:r>
          </a:p>
        </p:txBody>
      </p:sp>
      <p:sp>
        <p:nvSpPr>
          <p:cNvPr id="144" name="Shape 144"/>
          <p:cNvSpPr txBox="1"/>
          <p:nvPr/>
        </p:nvSpPr>
        <p:spPr>
          <a:xfrm>
            <a:off x="114400" y="3486150"/>
            <a:ext cx="3390900" cy="1115325"/>
          </a:xfrm>
          <a:prstGeom prst="rect">
            <a:avLst/>
          </a:prstGeom>
          <a:noFill/>
          <a:ln>
            <a:noFill/>
          </a:ln>
        </p:spPr>
        <p:txBody>
          <a:bodyPr lIns="91425" tIns="91425" rIns="91425" bIns="91425" anchor="ctr" anchorCtr="0">
            <a:noAutofit/>
          </a:bodyPr>
          <a:lstStyle/>
          <a:p>
            <a:pPr lvl="0" algn="ctr" rtl="0">
              <a:spcBef>
                <a:spcPts val="0"/>
              </a:spcBef>
              <a:buNone/>
            </a:pPr>
            <a:r>
              <a:rPr lang="en" b="1" u="sng" dirty="0">
                <a:solidFill>
                  <a:srgbClr val="5B0F00"/>
                </a:solidFill>
              </a:rPr>
              <a:t>Betsy McQueen, M.S. Ed Reading</a:t>
            </a:r>
          </a:p>
          <a:p>
            <a:pPr lvl="0" algn="ctr" rtl="0">
              <a:spcBef>
                <a:spcPts val="0"/>
              </a:spcBef>
              <a:buNone/>
            </a:pPr>
            <a:r>
              <a:rPr lang="en" dirty="0">
                <a:solidFill>
                  <a:schemeClr val="dk1"/>
                </a:solidFill>
              </a:rPr>
              <a:t>Teacher Consultant</a:t>
            </a:r>
          </a:p>
          <a:p>
            <a:pPr lvl="0" algn="ctr" rtl="0">
              <a:spcBef>
                <a:spcPts val="0"/>
              </a:spcBef>
              <a:buNone/>
            </a:pPr>
            <a:r>
              <a:rPr lang="en" dirty="0">
                <a:solidFill>
                  <a:schemeClr val="dk1"/>
                </a:solidFill>
              </a:rPr>
              <a:t>mcqueenb@branson.k12.mo.us</a:t>
            </a:r>
          </a:p>
        </p:txBody>
      </p:sp>
    </p:spTree>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Shape 227"/>
          <p:cNvSpPr txBox="1">
            <a:spLocks noGrp="1"/>
          </p:cNvSpPr>
          <p:nvPr>
            <p:ph type="title"/>
          </p:nvPr>
        </p:nvSpPr>
        <p:spPr>
          <a:xfrm>
            <a:off x="301753" y="63038"/>
            <a:ext cx="8534399" cy="984712"/>
          </a:xfrm>
          <a:prstGeom prst="rect">
            <a:avLst/>
          </a:prstGeom>
          <a:noFill/>
          <a:ln>
            <a:noFill/>
          </a:ln>
        </p:spPr>
        <p:txBody>
          <a:bodyPr lIns="91425" tIns="45700" rIns="91425" bIns="45700" anchor="b" anchorCtr="0">
            <a:noAutofit/>
          </a:bodyPr>
          <a:lstStyle/>
          <a:p>
            <a:pPr lvl="0" algn="ctr"/>
            <a:r>
              <a:rPr lang="en-US" sz="2400" b="1" dirty="0" smtClean="0">
                <a:solidFill>
                  <a:srgbClr val="000099"/>
                </a:solidFill>
              </a:rPr>
              <a:t> </a:t>
            </a:r>
            <a:r>
              <a:rPr lang="en-US" sz="3200" b="1" dirty="0">
                <a:solidFill>
                  <a:schemeClr val="accent1"/>
                </a:solidFill>
                <a:latin typeface="Georgia"/>
                <a:ea typeface="Georgia"/>
                <a:cs typeface="Georgia"/>
                <a:sym typeface="Georgia"/>
              </a:rPr>
              <a:t>Use the sentence </a:t>
            </a:r>
            <a:r>
              <a:rPr lang="en-US" sz="3200" b="1" dirty="0" smtClean="0">
                <a:solidFill>
                  <a:schemeClr val="accent1"/>
                </a:solidFill>
                <a:latin typeface="Georgia"/>
                <a:ea typeface="Georgia"/>
                <a:cs typeface="Georgia"/>
                <a:sym typeface="Georgia"/>
              </a:rPr>
              <a:t>starters </a:t>
            </a:r>
            <a:r>
              <a:rPr lang="en-US" sz="3200" b="1" dirty="0">
                <a:solidFill>
                  <a:schemeClr val="accent1"/>
                </a:solidFill>
                <a:latin typeface="Georgia"/>
                <a:ea typeface="Georgia"/>
                <a:cs typeface="Georgia"/>
                <a:sym typeface="Georgia"/>
              </a:rPr>
              <a:t>to include information </a:t>
            </a:r>
            <a:r>
              <a:rPr lang="en-US" sz="3200" b="1" dirty="0" smtClean="0">
                <a:solidFill>
                  <a:schemeClr val="accent1"/>
                </a:solidFill>
                <a:latin typeface="Georgia"/>
                <a:ea typeface="Georgia"/>
                <a:cs typeface="Georgia"/>
                <a:sym typeface="Georgia"/>
              </a:rPr>
              <a:t>in </a:t>
            </a:r>
            <a:r>
              <a:rPr lang="en-US" sz="3200" b="1" dirty="0">
                <a:solidFill>
                  <a:schemeClr val="accent1"/>
                </a:solidFill>
                <a:latin typeface="Georgia"/>
                <a:ea typeface="Georgia"/>
                <a:cs typeface="Georgia"/>
                <a:sym typeface="Georgia"/>
              </a:rPr>
              <a:t>your writing.</a:t>
            </a:r>
          </a:p>
        </p:txBody>
      </p:sp>
      <p:sp>
        <p:nvSpPr>
          <p:cNvPr id="228" name="Shape 228"/>
          <p:cNvSpPr txBox="1">
            <a:spLocks noGrp="1"/>
          </p:cNvSpPr>
          <p:nvPr>
            <p:ph type="body" idx="1"/>
          </p:nvPr>
        </p:nvSpPr>
        <p:spPr>
          <a:xfrm>
            <a:off x="228600" y="1085850"/>
            <a:ext cx="8686800" cy="3714750"/>
          </a:xfrm>
          <a:prstGeom prst="rect">
            <a:avLst/>
          </a:prstGeom>
          <a:noFill/>
          <a:ln>
            <a:noFill/>
          </a:ln>
        </p:spPr>
        <p:txBody>
          <a:bodyPr lIns="91425" tIns="45700" rIns="91425" bIns="45700" anchor="t" anchorCtr="0">
            <a:noAutofit/>
          </a:bodyPr>
          <a:lstStyle/>
          <a:p>
            <a:pPr marL="0" indent="0" algn="ctr">
              <a:lnSpc>
                <a:spcPct val="90000"/>
              </a:lnSpc>
              <a:spcBef>
                <a:spcPts val="0"/>
              </a:spcBef>
              <a:buClr>
                <a:schemeClr val="dk1"/>
              </a:buClr>
              <a:buSzPct val="25000"/>
              <a:buNone/>
            </a:pPr>
            <a:r>
              <a:rPr lang="en-US" sz="2000" b="0" i="0" u="none" strike="noStrike" cap="none" baseline="0" dirty="0">
                <a:solidFill>
                  <a:schemeClr val="dk1"/>
                </a:solidFill>
                <a:latin typeface="Georgia"/>
                <a:ea typeface="Georgia"/>
                <a:cs typeface="Georgia"/>
                <a:sym typeface="Georgia"/>
              </a:rPr>
              <a:t>Think about ways to add information from a source to </a:t>
            </a:r>
            <a:r>
              <a:rPr lang="en-US" sz="2000" b="0" i="0" u="none" strike="noStrike" cap="none" baseline="0" dirty="0" smtClean="0">
                <a:solidFill>
                  <a:schemeClr val="dk1"/>
                </a:solidFill>
                <a:latin typeface="Georgia"/>
                <a:ea typeface="Georgia"/>
                <a:cs typeface="Georgia"/>
                <a:sym typeface="Georgia"/>
              </a:rPr>
              <a:t>your writing</a:t>
            </a:r>
            <a:r>
              <a:rPr lang="en-US" sz="2000" dirty="0" smtClean="0">
                <a:solidFill>
                  <a:schemeClr val="dk1"/>
                </a:solidFill>
                <a:latin typeface="Georgia"/>
                <a:ea typeface="Georgia"/>
                <a:cs typeface="Georgia"/>
                <a:sym typeface="Georgia"/>
              </a:rPr>
              <a:t>. </a:t>
            </a:r>
            <a:r>
              <a:rPr lang="en-US" sz="2000" dirty="0" smtClean="0">
                <a:solidFill>
                  <a:schemeClr val="dk1"/>
                </a:solidFill>
                <a:latin typeface="Georgia"/>
                <a:ea typeface="Georgia"/>
                <a:cs typeface="Georgia"/>
                <a:sym typeface="Georgia"/>
              </a:rPr>
              <a:t>         </a:t>
            </a:r>
            <a:r>
              <a:rPr lang="en-US" sz="2000" dirty="0" smtClean="0">
                <a:solidFill>
                  <a:srgbClr val="FF0000"/>
                </a:solidFill>
                <a:latin typeface="Georgia"/>
                <a:ea typeface="Georgia"/>
                <a:cs typeface="Georgia"/>
                <a:sym typeface="Georgia"/>
              </a:rPr>
              <a:t>Use </a:t>
            </a:r>
            <a:r>
              <a:rPr lang="en-US" sz="2000" dirty="0">
                <a:solidFill>
                  <a:srgbClr val="FF0000"/>
                </a:solidFill>
                <a:latin typeface="Georgia"/>
                <a:ea typeface="Georgia"/>
                <a:cs typeface="Georgia"/>
                <a:sym typeface="Georgia"/>
              </a:rPr>
              <a:t>a sentence </a:t>
            </a:r>
            <a:r>
              <a:rPr lang="en-US" sz="2000" dirty="0" smtClean="0">
                <a:solidFill>
                  <a:srgbClr val="FF0000"/>
                </a:solidFill>
                <a:latin typeface="Georgia"/>
                <a:ea typeface="Georgia"/>
                <a:cs typeface="Georgia"/>
                <a:sym typeface="Georgia"/>
              </a:rPr>
              <a:t>starter to </a:t>
            </a:r>
            <a:r>
              <a:rPr lang="en-US" sz="2000" dirty="0">
                <a:solidFill>
                  <a:srgbClr val="FF0000"/>
                </a:solidFill>
                <a:latin typeface="Georgia"/>
                <a:ea typeface="Georgia"/>
                <a:cs typeface="Georgia"/>
                <a:sym typeface="Georgia"/>
              </a:rPr>
              <a:t>add evidence and then </a:t>
            </a:r>
            <a:r>
              <a:rPr lang="en-US" sz="2000" dirty="0" smtClean="0">
                <a:solidFill>
                  <a:srgbClr val="FF0000"/>
                </a:solidFill>
                <a:latin typeface="Georgia"/>
                <a:ea typeface="Georgia"/>
                <a:cs typeface="Georgia"/>
                <a:sym typeface="Georgia"/>
              </a:rPr>
              <a:t>explain your thinking. </a:t>
            </a:r>
          </a:p>
          <a:p>
            <a:pPr marL="0" indent="0">
              <a:lnSpc>
                <a:spcPct val="90000"/>
              </a:lnSpc>
              <a:spcBef>
                <a:spcPts val="0"/>
              </a:spcBef>
              <a:buClr>
                <a:schemeClr val="dk1"/>
              </a:buClr>
              <a:buSzPct val="25000"/>
              <a:buNone/>
            </a:pPr>
            <a:endParaRPr lang="en-US" sz="2400" dirty="0">
              <a:solidFill>
                <a:srgbClr val="FF0000"/>
              </a:solidFill>
              <a:latin typeface="Georgia"/>
              <a:ea typeface="Georgia"/>
              <a:cs typeface="Georgia"/>
              <a:sym typeface="Georgia"/>
            </a:endParaRPr>
          </a:p>
          <a:p>
            <a:pPr marL="0" indent="0">
              <a:lnSpc>
                <a:spcPct val="90000"/>
              </a:lnSpc>
              <a:spcBef>
                <a:spcPts val="0"/>
              </a:spcBef>
              <a:buClr>
                <a:schemeClr val="dk1"/>
              </a:buClr>
              <a:buSzPct val="25000"/>
              <a:buNone/>
            </a:pPr>
            <a:endParaRPr lang="en-US" sz="2400" dirty="0">
              <a:solidFill>
                <a:schemeClr val="dk1"/>
              </a:solidFill>
              <a:latin typeface="Georgia"/>
              <a:ea typeface="Georgia"/>
              <a:cs typeface="Georgia"/>
              <a:sym typeface="Georgia"/>
            </a:endParaRPr>
          </a:p>
          <a:p>
            <a:pPr marL="0" marR="0" lvl="0" indent="0" algn="l" rtl="0">
              <a:lnSpc>
                <a:spcPct val="90000"/>
              </a:lnSpc>
              <a:spcBef>
                <a:spcPts val="0"/>
              </a:spcBef>
              <a:buClr>
                <a:schemeClr val="dk1"/>
              </a:buClr>
              <a:buSzPct val="25000"/>
              <a:buFont typeface="Georgia"/>
              <a:buNone/>
            </a:pPr>
            <a:endParaRPr lang="en-US" sz="2400" b="0" i="0" u="none" strike="noStrike" cap="none" baseline="0" dirty="0">
              <a:solidFill>
                <a:schemeClr val="dk1"/>
              </a:solidFill>
              <a:latin typeface="Georgia"/>
              <a:ea typeface="Georgia"/>
              <a:cs typeface="Georgia"/>
              <a:sym typeface="Georgia"/>
            </a:endParaRPr>
          </a:p>
        </p:txBody>
      </p:sp>
      <p:sp>
        <p:nvSpPr>
          <p:cNvPr id="229" name="Shape 229"/>
          <p:cNvSpPr txBox="1"/>
          <p:nvPr/>
        </p:nvSpPr>
        <p:spPr>
          <a:xfrm>
            <a:off x="2490252" y="4787551"/>
            <a:ext cx="5829599" cy="355949"/>
          </a:xfrm>
          <a:prstGeom prst="rect">
            <a:avLst/>
          </a:prstGeom>
          <a:noFill/>
          <a:ln>
            <a:noFill/>
          </a:ln>
        </p:spPr>
        <p:txBody>
          <a:bodyPr lIns="91425" tIns="91425" rIns="91425" bIns="91425" anchor="t" anchorCtr="0">
            <a:noAutofit/>
          </a:bodyPr>
          <a:lstStyle/>
          <a:p>
            <a:pPr lvl="0" rtl="0">
              <a:spcBef>
                <a:spcPts val="0"/>
              </a:spcBef>
              <a:buNone/>
            </a:pPr>
            <a:r>
              <a:rPr lang="en-US" sz="1000" b="1" dirty="0" smtClean="0">
                <a:solidFill>
                  <a:srgbClr val="434343"/>
                </a:solidFill>
              </a:rPr>
              <a:t>NWP </a:t>
            </a:r>
            <a:r>
              <a:rPr lang="en-US" sz="1000" b="1" dirty="0">
                <a:solidFill>
                  <a:srgbClr val="434343"/>
                </a:solidFill>
              </a:rPr>
              <a:t>CRWP funded by the Department of Education</a:t>
            </a:r>
          </a:p>
        </p:txBody>
      </p:sp>
      <p:graphicFrame>
        <p:nvGraphicFramePr>
          <p:cNvPr id="3" name="Table 2"/>
          <p:cNvGraphicFramePr>
            <a:graphicFrameLocks noGrp="1"/>
          </p:cNvGraphicFramePr>
          <p:nvPr>
            <p:extLst>
              <p:ext uri="{D42A27DB-BD31-4B8C-83A1-F6EECF244321}">
                <p14:modId xmlns:p14="http://schemas.microsoft.com/office/powerpoint/2010/main" xmlns="" val="1427398021"/>
              </p:ext>
            </p:extLst>
          </p:nvPr>
        </p:nvGraphicFramePr>
        <p:xfrm>
          <a:off x="308917" y="1931210"/>
          <a:ext cx="8513807" cy="2883140"/>
        </p:xfrm>
        <a:graphic>
          <a:graphicData uri="http://schemas.openxmlformats.org/drawingml/2006/table">
            <a:tbl>
              <a:tblPr firstRow="1" bandRow="1">
                <a:tableStyleId>{2D5ABB26-0587-4C30-8999-92F81FD0307C}</a:tableStyleId>
              </a:tblPr>
              <a:tblGrid>
                <a:gridCol w="754585"/>
                <a:gridCol w="7759222"/>
              </a:tblGrid>
              <a:tr h="1474470">
                <a:tc>
                  <a:txBody>
                    <a:bodyPr/>
                    <a:lstStyle/>
                    <a:p>
                      <a:pPr algn="ctr"/>
                      <a:r>
                        <a:rPr lang="en-US" sz="2100" b="1" dirty="0" smtClean="0">
                          <a:solidFill>
                            <a:srgbClr val="FF0000"/>
                          </a:solidFill>
                        </a:rPr>
                        <a:t>Agree</a:t>
                      </a:r>
                      <a:endParaRPr lang="en-US" sz="2100" b="1" dirty="0">
                        <a:solidFill>
                          <a:srgbClr val="FF0000"/>
                        </a:solidFill>
                      </a:endParaRPr>
                    </a:p>
                  </a:txBody>
                  <a:tcPr marT="34290" marB="34290" vert="vert270"/>
                </a:tc>
                <a:tc>
                  <a:txBody>
                    <a:bodyPr/>
                    <a:lstStyle/>
                    <a:p>
                      <a:pPr marL="548640" marR="0" lvl="1" indent="-281940" algn="l" rtl="0">
                        <a:lnSpc>
                          <a:spcPct val="90000"/>
                        </a:lnSpc>
                        <a:spcBef>
                          <a:spcPts val="640"/>
                        </a:spcBef>
                        <a:buClr>
                          <a:schemeClr val="accent2"/>
                        </a:buClr>
                        <a:buSzPct val="70000"/>
                        <a:buFont typeface="Georgia"/>
                        <a:buChar char="○"/>
                      </a:pPr>
                      <a:r>
                        <a:rPr lang="en-US" sz="1800" u="none" strike="noStrike" cap="none" baseline="0" dirty="0" smtClean="0">
                          <a:sym typeface="Georgia"/>
                        </a:rPr>
                        <a:t>“As Daphne </a:t>
                      </a:r>
                      <a:r>
                        <a:rPr lang="en-US" sz="1800" u="none" strike="noStrike" cap="none" baseline="0" dirty="0" err="1" smtClean="0">
                          <a:sym typeface="Georgia"/>
                        </a:rPr>
                        <a:t>Bavelier</a:t>
                      </a:r>
                      <a:r>
                        <a:rPr lang="en-US" sz="1800" u="none" strike="noStrike" cap="none" baseline="0" dirty="0" smtClean="0">
                          <a:sym typeface="Georgia"/>
                        </a:rPr>
                        <a:t>, cognitive scientist, says,”</a:t>
                      </a:r>
                    </a:p>
                    <a:p>
                      <a:pPr marL="548640" marR="0" lvl="1" indent="-281940" algn="l" rtl="0">
                        <a:lnSpc>
                          <a:spcPct val="90000"/>
                        </a:lnSpc>
                        <a:spcBef>
                          <a:spcPts val="640"/>
                        </a:spcBef>
                        <a:buClr>
                          <a:schemeClr val="accent2"/>
                        </a:buClr>
                        <a:buSzPct val="70000"/>
                        <a:buFont typeface="Georgia"/>
                        <a:buChar char="○"/>
                      </a:pPr>
                      <a:r>
                        <a:rPr lang="en-US" sz="1800" u="none" strike="noStrike" cap="none" baseline="0" dirty="0" smtClean="0">
                          <a:sym typeface="Georgia"/>
                        </a:rPr>
                        <a:t>“The TED Talk “Your Brain on Videos” explains …”</a:t>
                      </a:r>
                    </a:p>
                    <a:p>
                      <a:pPr marL="548640" marR="0" lvl="1" indent="-281940" algn="l" rtl="0">
                        <a:lnSpc>
                          <a:spcPct val="90000"/>
                        </a:lnSpc>
                        <a:spcBef>
                          <a:spcPts val="640"/>
                        </a:spcBef>
                        <a:buClr>
                          <a:schemeClr val="accent2"/>
                        </a:buClr>
                        <a:buSzPct val="70000"/>
                        <a:buFont typeface="Georgia"/>
                        <a:buChar char="○"/>
                      </a:pPr>
                      <a:r>
                        <a:rPr lang="en-US" sz="1800" u="none" strike="noStrike" cap="none" baseline="0" dirty="0" smtClean="0">
                          <a:sym typeface="Georgia"/>
                        </a:rPr>
                        <a:t>“According to …”</a:t>
                      </a:r>
                    </a:p>
                    <a:p>
                      <a:pPr marL="548640" marR="0" lvl="1" indent="-281940" algn="l" rtl="0">
                        <a:lnSpc>
                          <a:spcPct val="90000"/>
                        </a:lnSpc>
                        <a:spcBef>
                          <a:spcPts val="640"/>
                        </a:spcBef>
                        <a:buClr>
                          <a:schemeClr val="accent2"/>
                        </a:buClr>
                        <a:buSzPct val="70000"/>
                        <a:buFont typeface="Georgia"/>
                        <a:buChar char="○"/>
                      </a:pPr>
                      <a:r>
                        <a:rPr lang="en-US" sz="1800" u="none" strike="noStrike" cap="none" baseline="0" dirty="0" smtClean="0">
                          <a:sym typeface="Georgia"/>
                        </a:rPr>
                        <a:t>“Supporting my example, </a:t>
                      </a:r>
                      <a:r>
                        <a:rPr lang="en-US" sz="1800" u="none" strike="noStrike" cap="none" baseline="0" dirty="0" err="1" smtClean="0">
                          <a:sym typeface="Georgia"/>
                        </a:rPr>
                        <a:t>Bavelier’s</a:t>
                      </a:r>
                      <a:r>
                        <a:rPr lang="en-US" sz="1800" u="none" strike="noStrike" cap="none" baseline="0" dirty="0" smtClean="0">
                          <a:sym typeface="Georgia"/>
                        </a:rPr>
                        <a:t> research shows…”</a:t>
                      </a:r>
                    </a:p>
                  </a:txBody>
                  <a:tcPr marT="34290" marB="34290"/>
                </a:tc>
              </a:tr>
              <a:tr h="1408670">
                <a:tc>
                  <a:txBody>
                    <a:bodyPr/>
                    <a:lstStyle/>
                    <a:p>
                      <a:pPr algn="r"/>
                      <a:r>
                        <a:rPr lang="en-US" sz="2100" b="1" dirty="0" smtClean="0">
                          <a:solidFill>
                            <a:srgbClr val="FF0000"/>
                          </a:solidFill>
                        </a:rPr>
                        <a:t>Disagree</a:t>
                      </a:r>
                      <a:endParaRPr lang="en-US" sz="2100" b="1" dirty="0">
                        <a:solidFill>
                          <a:srgbClr val="FF0000"/>
                        </a:solidFill>
                      </a:endParaRPr>
                    </a:p>
                  </a:txBody>
                  <a:tcPr marT="34290" marB="34290" vert="vert270"/>
                </a:tc>
                <a:tc>
                  <a:txBody>
                    <a:bodyPr/>
                    <a:lstStyle/>
                    <a:p>
                      <a:pPr marL="548640" marR="0" lvl="1" indent="-281940" algn="l" rtl="0">
                        <a:lnSpc>
                          <a:spcPct val="90000"/>
                        </a:lnSpc>
                        <a:spcBef>
                          <a:spcPts val="640"/>
                        </a:spcBef>
                        <a:buClr>
                          <a:schemeClr val="accent2"/>
                        </a:buClr>
                        <a:buSzPct val="70000"/>
                        <a:buFont typeface="Georgia"/>
                        <a:buChar char="○"/>
                      </a:pPr>
                      <a:endParaRPr lang="en-US" sz="1800" b="0" i="0" u="none" strike="noStrike" cap="none" baseline="0" dirty="0" smtClean="0">
                        <a:solidFill>
                          <a:schemeClr val="dk1"/>
                        </a:solidFill>
                        <a:latin typeface="+mn-lt"/>
                        <a:ea typeface="Georgia"/>
                        <a:cs typeface="Georgia"/>
                        <a:sym typeface="Georgia"/>
                      </a:endParaRPr>
                    </a:p>
                    <a:p>
                      <a:pPr marL="548640" marR="0" lvl="1" indent="-281940" algn="l" rtl="0">
                        <a:lnSpc>
                          <a:spcPct val="90000"/>
                        </a:lnSpc>
                        <a:spcBef>
                          <a:spcPts val="640"/>
                        </a:spcBef>
                        <a:buClr>
                          <a:schemeClr val="accent2"/>
                        </a:buClr>
                        <a:buSzPct val="70000"/>
                        <a:buFont typeface="Georgia"/>
                        <a:buChar char="○"/>
                      </a:pPr>
                      <a:r>
                        <a:rPr lang="en-US" sz="1800" b="0" i="0" u="none" strike="noStrike" cap="none" baseline="0" dirty="0" smtClean="0">
                          <a:solidFill>
                            <a:schemeClr val="dk1"/>
                          </a:solidFill>
                          <a:latin typeface="+mn-lt"/>
                          <a:ea typeface="Georgia"/>
                          <a:cs typeface="Georgia"/>
                          <a:sym typeface="Georgia"/>
                        </a:rPr>
                        <a:t>“Although the video says …”</a:t>
                      </a:r>
                    </a:p>
                    <a:p>
                      <a:pPr marL="548640" marR="0" lvl="1" indent="-281940" algn="l" rtl="0">
                        <a:lnSpc>
                          <a:spcPct val="90000"/>
                        </a:lnSpc>
                        <a:spcBef>
                          <a:spcPts val="640"/>
                        </a:spcBef>
                        <a:buClr>
                          <a:schemeClr val="accent2"/>
                        </a:buClr>
                        <a:buSzPct val="70000"/>
                        <a:buFont typeface="Georgia"/>
                        <a:buChar char="○"/>
                      </a:pPr>
                      <a:r>
                        <a:rPr lang="en-US" sz="1800" b="0" i="0" u="none" strike="noStrike" cap="none" baseline="0" dirty="0" smtClean="0">
                          <a:solidFill>
                            <a:schemeClr val="dk1"/>
                          </a:solidFill>
                          <a:latin typeface="+mn-lt"/>
                          <a:ea typeface="Georgia"/>
                          <a:cs typeface="Georgia"/>
                          <a:sym typeface="Georgia"/>
                        </a:rPr>
                        <a:t>“While Daphne </a:t>
                      </a:r>
                      <a:r>
                        <a:rPr lang="en-US" sz="1800" b="0" i="0" u="none" strike="noStrike" cap="none" baseline="0" dirty="0" err="1" smtClean="0">
                          <a:solidFill>
                            <a:schemeClr val="dk1"/>
                          </a:solidFill>
                          <a:latin typeface="+mn-lt"/>
                          <a:ea typeface="Georgia"/>
                          <a:cs typeface="Georgia"/>
                          <a:sym typeface="Georgia"/>
                        </a:rPr>
                        <a:t>Bavelier</a:t>
                      </a:r>
                      <a:r>
                        <a:rPr lang="en-US" sz="1800" b="0" i="0" u="none" strike="noStrike" cap="none" baseline="0" dirty="0" smtClean="0">
                          <a:solidFill>
                            <a:schemeClr val="dk1"/>
                          </a:solidFill>
                          <a:latin typeface="+mn-lt"/>
                          <a:ea typeface="Georgia"/>
                          <a:cs typeface="Georgia"/>
                          <a:sym typeface="Georgia"/>
                        </a:rPr>
                        <a:t> explains …”</a:t>
                      </a:r>
                    </a:p>
                  </a:txBody>
                  <a:tcPr marT="34290" marB="34290"/>
                </a:tc>
              </a:tr>
            </a:tbl>
          </a:graphicData>
        </a:graphic>
      </p:graphicFrame>
    </p:spTree>
  </p:cSld>
  <p:clrMapOvr>
    <a:masterClrMapping/>
  </p:clrMapOvr>
  <p:transition spd="slow">
    <p:cu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title"/>
          </p:nvPr>
        </p:nvSpPr>
        <p:spPr>
          <a:xfrm>
            <a:off x="152400" y="304801"/>
            <a:ext cx="8763000" cy="742949"/>
          </a:xfrm>
          <a:prstGeom prst="rect">
            <a:avLst/>
          </a:prstGeom>
          <a:noFill/>
          <a:ln>
            <a:noFill/>
          </a:ln>
        </p:spPr>
        <p:txBody>
          <a:bodyPr lIns="91425" tIns="45700" rIns="91425" bIns="45700" anchor="b" anchorCtr="0">
            <a:noAutofit/>
          </a:bodyPr>
          <a:lstStyle/>
          <a:p>
            <a:pPr marL="0" marR="0" lvl="0" indent="0" algn="ctr" rtl="0">
              <a:spcBef>
                <a:spcPts val="0"/>
              </a:spcBef>
              <a:buClr>
                <a:srgbClr val="7B9899"/>
              </a:buClr>
              <a:buSzPct val="25000"/>
              <a:buFont typeface="Georgia"/>
              <a:buNone/>
            </a:pPr>
            <a:r>
              <a:rPr lang="en-US" sz="3200" b="0" i="0" u="none" strike="noStrike" cap="none" baseline="0" dirty="0">
                <a:solidFill>
                  <a:srgbClr val="7B9899"/>
                </a:solidFill>
                <a:latin typeface="Georgia"/>
                <a:ea typeface="Georgia"/>
                <a:cs typeface="Georgia"/>
                <a:sym typeface="Georgia"/>
              </a:rPr>
              <a:t>VIP Notes </a:t>
            </a:r>
            <a:br>
              <a:rPr lang="en-US" sz="3200" b="0" i="0" u="none" strike="noStrike" cap="none" baseline="0" dirty="0">
                <a:solidFill>
                  <a:srgbClr val="7B9899"/>
                </a:solidFill>
                <a:latin typeface="Georgia"/>
                <a:ea typeface="Georgia"/>
                <a:cs typeface="Georgia"/>
                <a:sym typeface="Georgia"/>
              </a:rPr>
            </a:br>
            <a:r>
              <a:rPr lang="en-US" sz="3200" b="0" i="0" u="none" strike="noStrike" cap="none" baseline="0" dirty="0">
                <a:solidFill>
                  <a:srgbClr val="7B9899"/>
                </a:solidFill>
                <a:latin typeface="Georgia"/>
                <a:ea typeface="Georgia"/>
                <a:cs typeface="Georgia"/>
                <a:sym typeface="Georgia"/>
              </a:rPr>
              <a:t>(Very Important Post-It Notes)</a:t>
            </a:r>
          </a:p>
        </p:txBody>
      </p:sp>
      <p:sp>
        <p:nvSpPr>
          <p:cNvPr id="253" name="Shape 253"/>
          <p:cNvSpPr txBox="1">
            <a:spLocks noGrp="1"/>
          </p:cNvSpPr>
          <p:nvPr>
            <p:ph type="body" idx="1"/>
          </p:nvPr>
        </p:nvSpPr>
        <p:spPr>
          <a:xfrm>
            <a:off x="301752" y="1352550"/>
            <a:ext cx="8613648" cy="3429000"/>
          </a:xfrm>
          <a:prstGeom prst="rect">
            <a:avLst/>
          </a:prstGeom>
          <a:noFill/>
          <a:ln>
            <a:noFill/>
          </a:ln>
        </p:spPr>
        <p:txBody>
          <a:bodyPr lIns="91425" tIns="45700" rIns="91425" bIns="45700" anchor="t" anchorCtr="0">
            <a:noAutofit/>
          </a:bodyPr>
          <a:lstStyle/>
          <a:p>
            <a:pPr marL="274320" marR="0" lvl="0" indent="-274320" algn="l" rtl="0">
              <a:spcBef>
                <a:spcPts val="0"/>
              </a:spcBef>
              <a:buClr>
                <a:schemeClr val="accent1"/>
              </a:buClr>
              <a:buSzPct val="85000"/>
              <a:buFont typeface="Georgia"/>
              <a:buChar char="●"/>
            </a:pPr>
            <a:r>
              <a:rPr lang="en-US" sz="3600" b="0" i="0" u="none" strike="noStrike" cap="none" baseline="0" dirty="0" smtClean="0">
                <a:solidFill>
                  <a:schemeClr val="dk1"/>
                </a:solidFill>
                <a:latin typeface="Georgia"/>
                <a:ea typeface="Georgia"/>
                <a:cs typeface="Georgia"/>
                <a:sym typeface="Georgia"/>
              </a:rPr>
              <a:t>Use only 3 Post-it </a:t>
            </a:r>
            <a:r>
              <a:rPr lang="en-US" sz="3600" b="0" i="0" u="none" strike="noStrike" cap="none" baseline="0" dirty="0">
                <a:solidFill>
                  <a:schemeClr val="dk1"/>
                </a:solidFill>
                <a:latin typeface="Georgia"/>
                <a:ea typeface="Georgia"/>
                <a:cs typeface="Georgia"/>
                <a:sym typeface="Georgia"/>
              </a:rPr>
              <a:t>notes of each color</a:t>
            </a:r>
          </a:p>
          <a:p>
            <a:pPr marL="274320" marR="0" lvl="0" indent="-274320" algn="l" rtl="0">
              <a:spcBef>
                <a:spcPts val="960"/>
              </a:spcBef>
              <a:buClr>
                <a:schemeClr val="accent1"/>
              </a:buClr>
              <a:buSzPct val="85000"/>
              <a:buFont typeface="Georgia"/>
              <a:buChar char="●"/>
            </a:pPr>
            <a:r>
              <a:rPr lang="en-US" sz="3600" b="0" i="0" u="none" strike="noStrike" cap="none" baseline="0" dirty="0" smtClean="0">
                <a:solidFill>
                  <a:schemeClr val="accent2">
                    <a:lumMod val="60000"/>
                    <a:lumOff val="40000"/>
                  </a:schemeClr>
                </a:solidFill>
                <a:latin typeface="Georgia"/>
                <a:ea typeface="Georgia"/>
                <a:cs typeface="Georgia"/>
                <a:sym typeface="Georgia"/>
              </a:rPr>
              <a:t>Yellow=Important Info</a:t>
            </a:r>
            <a:endParaRPr lang="en-US" sz="3600" b="0" i="0" u="none" strike="noStrike" cap="none" baseline="0" dirty="0">
              <a:solidFill>
                <a:schemeClr val="accent2">
                  <a:lumMod val="60000"/>
                  <a:lumOff val="40000"/>
                </a:schemeClr>
              </a:solidFill>
              <a:latin typeface="Georgia"/>
              <a:ea typeface="Georgia"/>
              <a:cs typeface="Georgia"/>
              <a:sym typeface="Georgia"/>
            </a:endParaRPr>
          </a:p>
          <a:p>
            <a:pPr marL="274320" marR="0" lvl="0" indent="-274320" algn="l" rtl="0">
              <a:spcBef>
                <a:spcPts val="960"/>
              </a:spcBef>
              <a:buClr>
                <a:schemeClr val="accent1"/>
              </a:buClr>
              <a:buSzPct val="85000"/>
              <a:buFont typeface="Georgia"/>
              <a:buChar char="●"/>
            </a:pPr>
            <a:r>
              <a:rPr lang="en-US" sz="3600" b="0" i="0" u="none" strike="noStrike" cap="none" baseline="0" dirty="0">
                <a:solidFill>
                  <a:srgbClr val="0070C0"/>
                </a:solidFill>
                <a:latin typeface="Georgia"/>
                <a:ea typeface="Georgia"/>
                <a:cs typeface="Georgia"/>
                <a:sym typeface="Georgia"/>
              </a:rPr>
              <a:t>Blue= Things that strike you or challenge your thinking</a:t>
            </a:r>
          </a:p>
        </p:txBody>
      </p:sp>
      <p:pic>
        <p:nvPicPr>
          <p:cNvPr id="254" name="Shape 254"/>
          <p:cNvPicPr preferRelativeResize="0"/>
          <p:nvPr/>
        </p:nvPicPr>
        <p:blipFill rotWithShape="1">
          <a:blip r:embed="rId3">
            <a:alphaModFix/>
          </a:blip>
          <a:srcRect/>
          <a:stretch/>
        </p:blipFill>
        <p:spPr>
          <a:xfrm>
            <a:off x="3429001" y="4114800"/>
            <a:ext cx="2310213" cy="692499"/>
          </a:xfrm>
          <a:prstGeom prst="rect">
            <a:avLst/>
          </a:prstGeom>
          <a:noFill/>
          <a:ln>
            <a:noFill/>
          </a:ln>
        </p:spPr>
      </p:pic>
      <p:sp>
        <p:nvSpPr>
          <p:cNvPr id="255" name="Shape 255"/>
          <p:cNvSpPr txBox="1"/>
          <p:nvPr/>
        </p:nvSpPr>
        <p:spPr>
          <a:xfrm>
            <a:off x="1847701" y="4787551"/>
            <a:ext cx="5829599" cy="355949"/>
          </a:xfrm>
          <a:prstGeom prst="rect">
            <a:avLst/>
          </a:prstGeom>
          <a:noFill/>
          <a:ln>
            <a:noFill/>
          </a:ln>
        </p:spPr>
        <p:txBody>
          <a:bodyPr lIns="91425" tIns="91425" rIns="91425" bIns="91425" anchor="t" anchorCtr="0">
            <a:noAutofit/>
          </a:bodyPr>
          <a:lstStyle/>
          <a:p>
            <a:pPr lvl="0" rtl="0">
              <a:spcBef>
                <a:spcPts val="0"/>
              </a:spcBef>
              <a:buNone/>
            </a:pPr>
            <a:r>
              <a:rPr lang="en-US" sz="1000" b="1">
                <a:solidFill>
                  <a:srgbClr val="434343"/>
                </a:solidFill>
              </a:rPr>
              <a:t>Beth Rimer, Ohio Writing Project for NWP CRWP funded by the Department of Education</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3">
                                            <p:txEl>
                                              <p:pRg st="0" end="0"/>
                                            </p:txEl>
                                          </p:spTgt>
                                        </p:tgtEl>
                                        <p:attrNameLst>
                                          <p:attrName>style.visibility</p:attrName>
                                        </p:attrNameLst>
                                      </p:cBhvr>
                                      <p:to>
                                        <p:strVal val="visible"/>
                                      </p:to>
                                    </p:set>
                                    <p:animEffect transition="in" filter="fade">
                                      <p:cBhvr>
                                        <p:cTn id="7" dur="1"/>
                                        <p:tgtEl>
                                          <p:spTgt spid="25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3">
                                            <p:txEl>
                                              <p:pRg st="1" end="1"/>
                                            </p:txEl>
                                          </p:spTgt>
                                        </p:tgtEl>
                                        <p:attrNameLst>
                                          <p:attrName>style.visibility</p:attrName>
                                        </p:attrNameLst>
                                      </p:cBhvr>
                                      <p:to>
                                        <p:strVal val="visible"/>
                                      </p:to>
                                    </p:set>
                                    <p:animEffect transition="in" filter="fade">
                                      <p:cBhvr>
                                        <p:cTn id="12" dur="1"/>
                                        <p:tgtEl>
                                          <p:spTgt spid="25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3">
                                            <p:txEl>
                                              <p:pRg st="2" end="2"/>
                                            </p:txEl>
                                          </p:spTgt>
                                        </p:tgtEl>
                                        <p:attrNameLst>
                                          <p:attrName>style.visibility</p:attrName>
                                        </p:attrNameLst>
                                      </p:cBhvr>
                                      <p:to>
                                        <p:strVal val="visible"/>
                                      </p:to>
                                    </p:set>
                                    <p:animEffect transition="in" filter="fade">
                                      <p:cBhvr>
                                        <p:cTn id="17" dur="1"/>
                                        <p:tgtEl>
                                          <p:spTgt spid="25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254"/>
                                        </p:tgtEl>
                                        <p:attrNameLst>
                                          <p:attrName>style.visibility</p:attrName>
                                        </p:attrNameLst>
                                      </p:cBhvr>
                                      <p:to>
                                        <p:strVal val="visible"/>
                                      </p:to>
                                    </p:set>
                                    <p:anim calcmode="lin" valueType="num">
                                      <p:cBhvr additive="base">
                                        <p:cTn id="22" dur="500"/>
                                        <p:tgtEl>
                                          <p:spTgt spid="254"/>
                                        </p:tgtEl>
                                        <p:attrNameLst>
                                          <p:attrName>ppt_x</p:attrName>
                                        </p:attrNameLst>
                                      </p:cBhvr>
                                      <p:tavLst>
                                        <p:tav tm="0">
                                          <p:val>
                                            <p:strVal val="#ppt_x-1"/>
                                          </p:val>
                                        </p:tav>
                                        <p:tav tm="100000">
                                          <p:val>
                                            <p:strVal val="#ppt_x"/>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Shape 261"/>
          <p:cNvSpPr txBox="1">
            <a:spLocks noGrp="1"/>
          </p:cNvSpPr>
          <p:nvPr>
            <p:ph type="title"/>
          </p:nvPr>
        </p:nvSpPr>
        <p:spPr>
          <a:xfrm>
            <a:off x="301753" y="249937"/>
            <a:ext cx="8534399" cy="569213"/>
          </a:xfrm>
          <a:prstGeom prst="rect">
            <a:avLst/>
          </a:prstGeom>
          <a:noFill/>
          <a:ln>
            <a:noFill/>
          </a:ln>
        </p:spPr>
        <p:txBody>
          <a:bodyPr lIns="91425" tIns="45700" rIns="91425" bIns="45700" anchor="b" anchorCtr="0">
            <a:noAutofit/>
          </a:bodyPr>
          <a:lstStyle/>
          <a:p>
            <a:pPr marL="0" marR="0" lvl="0" indent="0" algn="ctr" rtl="0">
              <a:spcBef>
                <a:spcPts val="0"/>
              </a:spcBef>
              <a:buClr>
                <a:srgbClr val="7B9899"/>
              </a:buClr>
              <a:buSzPct val="25000"/>
              <a:buFont typeface="Georgia"/>
              <a:buNone/>
            </a:pPr>
            <a:r>
              <a:rPr lang="en-US" sz="4000" dirty="0" smtClean="0">
                <a:solidFill>
                  <a:srgbClr val="7B9899"/>
                </a:solidFill>
                <a:latin typeface="Georgia"/>
                <a:ea typeface="Georgia"/>
                <a:cs typeface="Georgia"/>
                <a:sym typeface="Georgia"/>
              </a:rPr>
              <a:t>Continue Your Thinking</a:t>
            </a:r>
            <a:endParaRPr lang="en-US" sz="4000" b="0" i="0" u="none" strike="noStrike" cap="none" baseline="0" dirty="0">
              <a:solidFill>
                <a:srgbClr val="7B9899"/>
              </a:solidFill>
              <a:latin typeface="Georgia"/>
              <a:ea typeface="Georgia"/>
              <a:cs typeface="Georgia"/>
              <a:sym typeface="Georgia"/>
            </a:endParaRPr>
          </a:p>
        </p:txBody>
      </p:sp>
      <p:sp>
        <p:nvSpPr>
          <p:cNvPr id="262" name="Shape 262"/>
          <p:cNvSpPr txBox="1">
            <a:spLocks noGrp="1"/>
          </p:cNvSpPr>
          <p:nvPr>
            <p:ph type="body" idx="1"/>
          </p:nvPr>
        </p:nvSpPr>
        <p:spPr>
          <a:xfrm>
            <a:off x="301752" y="1145286"/>
            <a:ext cx="8503920" cy="3429000"/>
          </a:xfrm>
          <a:prstGeom prst="rect">
            <a:avLst/>
          </a:prstGeom>
          <a:noFill/>
          <a:ln>
            <a:noFill/>
          </a:ln>
        </p:spPr>
        <p:txBody>
          <a:bodyPr lIns="91425" tIns="45700" rIns="91425" bIns="45700" anchor="t" anchorCtr="0">
            <a:noAutofit/>
          </a:bodyPr>
          <a:lstStyle/>
          <a:p>
            <a:pPr marL="274320" marR="0" lvl="0" indent="-274320" algn="l" rtl="0">
              <a:spcBef>
                <a:spcPts val="0"/>
              </a:spcBef>
              <a:buClr>
                <a:schemeClr val="accent1"/>
              </a:buClr>
              <a:buSzPct val="85000"/>
              <a:buFont typeface="Georgia"/>
              <a:buChar char="●"/>
            </a:pPr>
            <a:r>
              <a:rPr lang="en-US" sz="3200" dirty="0" smtClean="0">
                <a:solidFill>
                  <a:schemeClr val="dk1"/>
                </a:solidFill>
                <a:latin typeface="Georgia"/>
                <a:ea typeface="Georgia"/>
                <a:cs typeface="Georgia"/>
                <a:sym typeface="Georgia"/>
              </a:rPr>
              <a:t>Begin a new writing using information from the new text.</a:t>
            </a:r>
          </a:p>
          <a:p>
            <a:pPr marL="274320" marR="0" lvl="0" indent="-274320" algn="l" rtl="0">
              <a:spcBef>
                <a:spcPts val="0"/>
              </a:spcBef>
              <a:buClr>
                <a:schemeClr val="accent1"/>
              </a:buClr>
              <a:buSzPct val="85000"/>
              <a:buFont typeface="Georgia"/>
              <a:buChar char="●"/>
            </a:pPr>
            <a:r>
              <a:rPr lang="en-US" sz="3200" b="0" i="0" u="none" strike="noStrike" cap="none" baseline="0" dirty="0" smtClean="0">
                <a:solidFill>
                  <a:schemeClr val="dk1"/>
                </a:solidFill>
                <a:latin typeface="Georgia"/>
                <a:ea typeface="Georgia"/>
                <a:cs typeface="Georgia"/>
                <a:sym typeface="Georgia"/>
              </a:rPr>
              <a:t>Use</a:t>
            </a:r>
            <a:r>
              <a:rPr lang="en-US" sz="3200" b="0" i="0" u="none" strike="noStrike" cap="none" dirty="0" smtClean="0">
                <a:solidFill>
                  <a:schemeClr val="dk1"/>
                </a:solidFill>
                <a:latin typeface="Georgia"/>
                <a:ea typeface="Georgia"/>
                <a:cs typeface="Georgia"/>
                <a:sym typeface="Georgia"/>
              </a:rPr>
              <a:t> </a:t>
            </a:r>
            <a:r>
              <a:rPr lang="en-US" sz="3200" b="0" i="0" u="none" strike="noStrike" cap="none" baseline="0" dirty="0" smtClean="0">
                <a:solidFill>
                  <a:schemeClr val="dk1"/>
                </a:solidFill>
                <a:latin typeface="Georgia"/>
                <a:ea typeface="Georgia"/>
                <a:cs typeface="Georgia"/>
                <a:sym typeface="Georgia"/>
              </a:rPr>
              <a:t>sentence frames </a:t>
            </a:r>
            <a:r>
              <a:rPr lang="en-US" sz="3200" b="0" i="0" u="none" strike="noStrike" cap="none" baseline="0" dirty="0">
                <a:solidFill>
                  <a:schemeClr val="dk1"/>
                </a:solidFill>
                <a:latin typeface="Georgia"/>
                <a:ea typeface="Georgia"/>
                <a:cs typeface="Georgia"/>
                <a:sym typeface="Georgia"/>
              </a:rPr>
              <a:t>to </a:t>
            </a:r>
            <a:r>
              <a:rPr lang="en-US" sz="3200" b="0" i="0" u="none" strike="noStrike" cap="none" baseline="0" dirty="0" smtClean="0">
                <a:solidFill>
                  <a:schemeClr val="dk1"/>
                </a:solidFill>
                <a:latin typeface="Georgia"/>
                <a:ea typeface="Georgia"/>
                <a:cs typeface="Georgia"/>
                <a:sym typeface="Georgia"/>
              </a:rPr>
              <a:t>introduce</a:t>
            </a:r>
            <a:r>
              <a:rPr lang="en-US" sz="3200" b="0" i="0" u="none" strike="noStrike" cap="none" dirty="0" smtClean="0">
                <a:solidFill>
                  <a:schemeClr val="dk1"/>
                </a:solidFill>
                <a:latin typeface="Georgia"/>
                <a:ea typeface="Georgia"/>
                <a:cs typeface="Georgia"/>
                <a:sym typeface="Georgia"/>
              </a:rPr>
              <a:t> the </a:t>
            </a:r>
            <a:r>
              <a:rPr lang="en-US" sz="3200" b="0" i="0" u="none" strike="noStrike" cap="none" baseline="0" dirty="0" smtClean="0">
                <a:solidFill>
                  <a:schemeClr val="dk1"/>
                </a:solidFill>
                <a:latin typeface="Georgia"/>
                <a:ea typeface="Georgia"/>
                <a:cs typeface="Georgia"/>
                <a:sym typeface="Georgia"/>
              </a:rPr>
              <a:t>information.</a:t>
            </a:r>
          </a:p>
          <a:p>
            <a:pPr marL="274320" marR="0" lvl="0" indent="-274320" algn="l" rtl="0">
              <a:spcBef>
                <a:spcPts val="0"/>
              </a:spcBef>
              <a:buClr>
                <a:schemeClr val="accent1"/>
              </a:buClr>
              <a:buSzPct val="85000"/>
              <a:buFont typeface="Georgia"/>
              <a:buChar char="●"/>
            </a:pPr>
            <a:r>
              <a:rPr lang="en-US" sz="3200" dirty="0" smtClean="0">
                <a:solidFill>
                  <a:schemeClr val="dk1"/>
                </a:solidFill>
                <a:latin typeface="Georgia"/>
                <a:ea typeface="Georgia"/>
                <a:cs typeface="Georgia"/>
                <a:sym typeface="Georgia"/>
              </a:rPr>
              <a:t>Explain what you think  </a:t>
            </a:r>
            <a:r>
              <a:rPr lang="en-US" sz="3200" dirty="0" smtClean="0">
                <a:solidFill>
                  <a:schemeClr val="dk1"/>
                </a:solidFill>
                <a:latin typeface="Georgia"/>
                <a:ea typeface="Georgia"/>
                <a:cs typeface="Georgia"/>
                <a:sym typeface="Georgia"/>
              </a:rPr>
              <a:t>about </a:t>
            </a:r>
            <a:r>
              <a:rPr lang="en-US" sz="3200" dirty="0" smtClean="0">
                <a:solidFill>
                  <a:schemeClr val="dk1"/>
                </a:solidFill>
                <a:latin typeface="Georgia"/>
                <a:ea typeface="Georgia"/>
                <a:cs typeface="Georgia"/>
                <a:sym typeface="Georgia"/>
              </a:rPr>
              <a:t>the evidence.</a:t>
            </a:r>
            <a:endParaRPr sz="2800" b="0" i="0" u="none" strike="noStrike" cap="none" baseline="0" dirty="0">
              <a:solidFill>
                <a:schemeClr val="dk1"/>
              </a:solidFill>
              <a:latin typeface="Georgia"/>
              <a:ea typeface="Georgia"/>
              <a:cs typeface="Georgia"/>
              <a:sym typeface="Georgia"/>
            </a:endParaRPr>
          </a:p>
        </p:txBody>
      </p:sp>
      <p:pic>
        <p:nvPicPr>
          <p:cNvPr id="263" name="Shape 263"/>
          <p:cNvPicPr preferRelativeResize="0"/>
          <p:nvPr/>
        </p:nvPicPr>
        <p:blipFill rotWithShape="1">
          <a:blip r:embed="rId3">
            <a:alphaModFix/>
          </a:blip>
          <a:srcRect/>
          <a:stretch/>
        </p:blipFill>
        <p:spPr>
          <a:xfrm>
            <a:off x="6652139" y="3535274"/>
            <a:ext cx="1882261" cy="1251038"/>
          </a:xfrm>
          <a:prstGeom prst="rect">
            <a:avLst/>
          </a:prstGeom>
          <a:noFill/>
          <a:ln>
            <a:noFill/>
          </a:ln>
        </p:spPr>
      </p:pic>
      <p:sp>
        <p:nvSpPr>
          <p:cNvPr id="264" name="Shape 264"/>
          <p:cNvSpPr txBox="1"/>
          <p:nvPr/>
        </p:nvSpPr>
        <p:spPr>
          <a:xfrm>
            <a:off x="1847701" y="4787551"/>
            <a:ext cx="5829599" cy="355949"/>
          </a:xfrm>
          <a:prstGeom prst="rect">
            <a:avLst/>
          </a:prstGeom>
          <a:noFill/>
          <a:ln>
            <a:noFill/>
          </a:ln>
        </p:spPr>
        <p:txBody>
          <a:bodyPr lIns="91425" tIns="91425" rIns="91425" bIns="91425" anchor="t" anchorCtr="0">
            <a:noAutofit/>
          </a:bodyPr>
          <a:lstStyle/>
          <a:p>
            <a:pPr lvl="0" rtl="0">
              <a:spcBef>
                <a:spcPts val="0"/>
              </a:spcBef>
              <a:buNone/>
            </a:pPr>
            <a:r>
              <a:rPr lang="en-US" sz="1000" b="1" dirty="0" smtClean="0">
                <a:solidFill>
                  <a:srgbClr val="434343"/>
                </a:solidFill>
              </a:rPr>
              <a:t>NWP </a:t>
            </a:r>
            <a:r>
              <a:rPr lang="en-US" sz="1000" b="1" dirty="0">
                <a:solidFill>
                  <a:srgbClr val="434343"/>
                </a:solidFill>
              </a:rPr>
              <a:t>CRWP funded by the Department of Education</a:t>
            </a:r>
          </a:p>
        </p:txBody>
      </p:sp>
    </p:spTree>
  </p:cSld>
  <p:clrMapOvr>
    <a:masterClrMapping/>
  </p:clrMapOvr>
  <p:transition spd="slow">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301753" y="171451"/>
            <a:ext cx="8534399" cy="569213"/>
          </a:xfrm>
          <a:prstGeom prst="rect">
            <a:avLst/>
          </a:prstGeom>
          <a:noFill/>
          <a:ln>
            <a:noFill/>
          </a:ln>
        </p:spPr>
        <p:txBody>
          <a:bodyPr lIns="91425" tIns="45700" rIns="91425" bIns="45700" anchor="b" anchorCtr="0">
            <a:noAutofit/>
          </a:bodyPr>
          <a:lstStyle/>
          <a:p>
            <a:pPr marL="0" marR="0" lvl="0" indent="0" algn="ctr" rtl="0">
              <a:spcBef>
                <a:spcPts val="0"/>
              </a:spcBef>
              <a:buClr>
                <a:srgbClr val="7B9899"/>
              </a:buClr>
              <a:buSzPct val="25000"/>
              <a:buFont typeface="Georgia"/>
              <a:buNone/>
            </a:pPr>
            <a:r>
              <a:rPr lang="en-US" sz="4000" b="0" i="0" u="none" strike="noStrike" cap="none" baseline="0" dirty="0" smtClean="0">
                <a:solidFill>
                  <a:srgbClr val="7B9899"/>
                </a:solidFill>
                <a:latin typeface="Georgia"/>
                <a:ea typeface="Georgia"/>
                <a:cs typeface="Georgia"/>
                <a:sym typeface="Georgia"/>
              </a:rPr>
              <a:t>Sentence Starters</a:t>
            </a:r>
            <a:endParaRPr lang="en-US" sz="4000" b="0" i="0" u="none" strike="noStrike" cap="none" baseline="0" dirty="0">
              <a:solidFill>
                <a:srgbClr val="7B9899"/>
              </a:solidFill>
              <a:latin typeface="Georgia"/>
              <a:ea typeface="Georgia"/>
              <a:cs typeface="Georgia"/>
              <a:sym typeface="Georgia"/>
            </a:endParaRPr>
          </a:p>
        </p:txBody>
      </p:sp>
      <p:sp>
        <p:nvSpPr>
          <p:cNvPr id="278" name="Shape 278"/>
          <p:cNvSpPr txBox="1">
            <a:spLocks noGrp="1"/>
          </p:cNvSpPr>
          <p:nvPr>
            <p:ph type="body" idx="1"/>
          </p:nvPr>
        </p:nvSpPr>
        <p:spPr>
          <a:xfrm>
            <a:off x="228600" y="920324"/>
            <a:ext cx="8686800" cy="3714750"/>
          </a:xfrm>
          <a:prstGeom prst="rect">
            <a:avLst/>
          </a:prstGeom>
          <a:noFill/>
          <a:ln>
            <a:noFill/>
          </a:ln>
        </p:spPr>
        <p:txBody>
          <a:bodyPr lIns="91425" tIns="45700" rIns="91425" bIns="45700" anchor="t" anchorCtr="0">
            <a:noAutofit/>
          </a:bodyPr>
          <a:lstStyle/>
          <a:p>
            <a:pPr marL="548640" marR="0" lvl="1" indent="-281940" algn="l" rtl="0">
              <a:spcBef>
                <a:spcPts val="480"/>
              </a:spcBef>
              <a:spcAft>
                <a:spcPts val="600"/>
              </a:spcAft>
              <a:buClr>
                <a:schemeClr val="accent2"/>
              </a:buClr>
              <a:buSzPct val="70000"/>
              <a:buFont typeface="Georgia"/>
              <a:buChar char="○"/>
            </a:pPr>
            <a:r>
              <a:rPr lang="en-US" b="0" i="0" u="none" strike="noStrike" cap="none" baseline="0" dirty="0" smtClean="0">
                <a:solidFill>
                  <a:srgbClr val="002060"/>
                </a:solidFill>
                <a:latin typeface="+mj-lt"/>
                <a:ea typeface="Georgia"/>
                <a:cs typeface="Georgia"/>
                <a:sym typeface="Georgia"/>
              </a:rPr>
              <a:t>The article </a:t>
            </a:r>
            <a:r>
              <a:rPr lang="en-US" b="0" i="0" u="none" strike="noStrike" cap="none" baseline="0" dirty="0" smtClean="0">
                <a:solidFill>
                  <a:srgbClr val="FF0000"/>
                </a:solidFill>
                <a:latin typeface="+mj-lt"/>
                <a:ea typeface="Georgia"/>
                <a:cs typeface="Georgia"/>
                <a:sym typeface="Georgia"/>
              </a:rPr>
              <a:t>“Video Games </a:t>
            </a:r>
            <a:r>
              <a:rPr lang="en-US" dirty="0" smtClean="0">
                <a:solidFill>
                  <a:srgbClr val="FF0000"/>
                </a:solidFill>
                <a:latin typeface="+mj-lt"/>
                <a:ea typeface="Georgia"/>
                <a:cs typeface="Georgia"/>
                <a:sym typeface="Georgia"/>
              </a:rPr>
              <a:t>Are Good for You (a Little Bit)” </a:t>
            </a:r>
            <a:r>
              <a:rPr lang="en-US" b="0" i="0" u="none" strike="noStrike" cap="none" baseline="0" dirty="0" smtClean="0">
                <a:solidFill>
                  <a:srgbClr val="002060"/>
                </a:solidFill>
                <a:latin typeface="+mj-lt"/>
                <a:ea typeface="Georgia"/>
                <a:cs typeface="Georgia"/>
                <a:sym typeface="Georgia"/>
              </a:rPr>
              <a:t>explains … </a:t>
            </a:r>
            <a:endParaRPr lang="en-US" dirty="0">
              <a:solidFill>
                <a:srgbClr val="002060"/>
              </a:solidFill>
              <a:latin typeface="+mj-lt"/>
              <a:ea typeface="Georgia"/>
              <a:cs typeface="Georgia"/>
              <a:sym typeface="Georgia"/>
            </a:endParaRPr>
          </a:p>
          <a:p>
            <a:pPr marL="548640" marR="0" lvl="1" indent="-281940" algn="l" rtl="0">
              <a:spcBef>
                <a:spcPts val="480"/>
              </a:spcBef>
              <a:spcAft>
                <a:spcPts val="600"/>
              </a:spcAft>
              <a:buClr>
                <a:schemeClr val="accent2"/>
              </a:buClr>
              <a:buSzPct val="70000"/>
              <a:buFont typeface="Georgia"/>
              <a:buChar char="○"/>
            </a:pPr>
            <a:r>
              <a:rPr lang="en-US" dirty="0" smtClean="0">
                <a:solidFill>
                  <a:srgbClr val="002060"/>
                </a:solidFill>
                <a:latin typeface="+mj-lt"/>
                <a:ea typeface="Georgia"/>
                <a:cs typeface="Georgia"/>
                <a:sym typeface="Georgia"/>
              </a:rPr>
              <a:t>As </a:t>
            </a:r>
            <a:r>
              <a:rPr lang="en-US" dirty="0">
                <a:solidFill>
                  <a:srgbClr val="FF0000"/>
                </a:solidFill>
                <a:latin typeface="+mj-lt"/>
              </a:rPr>
              <a:t>Andrew </a:t>
            </a:r>
            <a:r>
              <a:rPr lang="en-US" dirty="0" err="1" smtClean="0">
                <a:solidFill>
                  <a:srgbClr val="FF0000"/>
                </a:solidFill>
                <a:latin typeface="+mj-lt"/>
              </a:rPr>
              <a:t>Przybylski</a:t>
            </a:r>
            <a:r>
              <a:rPr lang="en-US" dirty="0" smtClean="0">
                <a:latin typeface="+mj-lt"/>
              </a:rPr>
              <a:t>, </a:t>
            </a:r>
            <a:r>
              <a:rPr lang="en-US" dirty="0" smtClean="0">
                <a:solidFill>
                  <a:srgbClr val="FF0000"/>
                </a:solidFill>
                <a:latin typeface="+mj-lt"/>
              </a:rPr>
              <a:t>the author of the study</a:t>
            </a:r>
            <a:r>
              <a:rPr lang="en-US" dirty="0" smtClean="0">
                <a:latin typeface="+mj-lt"/>
              </a:rPr>
              <a:t>,</a:t>
            </a:r>
            <a:r>
              <a:rPr lang="en-US" dirty="0" smtClean="0">
                <a:solidFill>
                  <a:srgbClr val="002060"/>
                </a:solidFill>
                <a:latin typeface="+mj-lt"/>
                <a:ea typeface="Georgia"/>
                <a:cs typeface="Georgia"/>
                <a:sym typeface="Georgia"/>
              </a:rPr>
              <a:t> </a:t>
            </a:r>
            <a:r>
              <a:rPr lang="en-US" dirty="0">
                <a:solidFill>
                  <a:srgbClr val="002060"/>
                </a:solidFill>
                <a:latin typeface="+mj-lt"/>
                <a:ea typeface="Georgia"/>
                <a:cs typeface="Georgia"/>
                <a:sym typeface="Georgia"/>
              </a:rPr>
              <a:t>says</a:t>
            </a:r>
            <a:r>
              <a:rPr lang="en-US" dirty="0" smtClean="0">
                <a:solidFill>
                  <a:srgbClr val="002060"/>
                </a:solidFill>
                <a:latin typeface="+mj-lt"/>
                <a:ea typeface="Georgia"/>
                <a:cs typeface="Georgia"/>
                <a:sym typeface="Georgia"/>
              </a:rPr>
              <a:t>,….</a:t>
            </a:r>
            <a:endParaRPr lang="en-US" b="0" i="0" u="none" strike="noStrike" cap="none" baseline="0" dirty="0" smtClean="0">
              <a:solidFill>
                <a:srgbClr val="002060"/>
              </a:solidFill>
              <a:latin typeface="+mj-lt"/>
              <a:ea typeface="Georgia"/>
              <a:cs typeface="Georgia"/>
              <a:sym typeface="Georgia"/>
            </a:endParaRPr>
          </a:p>
          <a:p>
            <a:pPr marL="548640" marR="0" lvl="1" indent="-281940" algn="l" rtl="0">
              <a:spcBef>
                <a:spcPts val="480"/>
              </a:spcBef>
              <a:buClr>
                <a:schemeClr val="accent2"/>
              </a:buClr>
              <a:buSzPct val="70000"/>
              <a:buFont typeface="Georgia"/>
              <a:buChar char="○"/>
            </a:pPr>
            <a:r>
              <a:rPr lang="en-US" b="0" i="0" u="none" strike="noStrike" cap="none" baseline="0" dirty="0" smtClean="0">
                <a:solidFill>
                  <a:srgbClr val="002060"/>
                </a:solidFill>
                <a:latin typeface="+mj-lt"/>
                <a:ea typeface="Georgia"/>
                <a:cs typeface="Georgia"/>
                <a:sym typeface="Georgia"/>
              </a:rPr>
              <a:t>According to </a:t>
            </a:r>
            <a:r>
              <a:rPr lang="en-US" b="0" i="0" u="none" strike="noStrike" cap="none" baseline="0" dirty="0" smtClean="0">
                <a:solidFill>
                  <a:srgbClr val="FF0000"/>
                </a:solidFill>
                <a:latin typeface="+mj-lt"/>
                <a:ea typeface="Georgia"/>
                <a:cs typeface="Georgia"/>
                <a:sym typeface="Georgia"/>
              </a:rPr>
              <a:t>Patrick </a:t>
            </a:r>
            <a:r>
              <a:rPr lang="en-US" b="0" i="0" u="none" strike="noStrike" cap="none" baseline="0" dirty="0" err="1" smtClean="0">
                <a:solidFill>
                  <a:srgbClr val="FF0000"/>
                </a:solidFill>
                <a:latin typeface="+mj-lt"/>
                <a:ea typeface="Georgia"/>
                <a:cs typeface="Georgia"/>
                <a:sym typeface="Georgia"/>
              </a:rPr>
              <a:t>Tolan</a:t>
            </a:r>
            <a:r>
              <a:rPr lang="en-US" dirty="0">
                <a:solidFill>
                  <a:srgbClr val="FF0000"/>
                </a:solidFill>
                <a:latin typeface="+mj-lt"/>
                <a:ea typeface="Georgia"/>
                <a:cs typeface="Georgia"/>
                <a:sym typeface="Georgia"/>
              </a:rPr>
              <a:t> </a:t>
            </a:r>
            <a:r>
              <a:rPr lang="en-US" dirty="0" smtClean="0">
                <a:solidFill>
                  <a:srgbClr val="FF0000"/>
                </a:solidFill>
                <a:latin typeface="+mj-lt"/>
                <a:ea typeface="Georgia"/>
                <a:cs typeface="Georgia"/>
                <a:sym typeface="Georgia"/>
              </a:rPr>
              <a:t>of the University of Virginia</a:t>
            </a:r>
            <a:r>
              <a:rPr lang="en-US" dirty="0" smtClean="0">
                <a:solidFill>
                  <a:srgbClr val="002060"/>
                </a:solidFill>
                <a:latin typeface="+mj-lt"/>
                <a:ea typeface="Georgia"/>
                <a:cs typeface="Georgia"/>
                <a:sym typeface="Georgia"/>
              </a:rPr>
              <a:t>, </a:t>
            </a:r>
            <a:r>
              <a:rPr lang="en-US" b="0" i="0" u="none" strike="noStrike" cap="none" baseline="0" dirty="0" smtClean="0">
                <a:solidFill>
                  <a:srgbClr val="002060"/>
                </a:solidFill>
                <a:latin typeface="+mj-lt"/>
                <a:ea typeface="Georgia"/>
                <a:cs typeface="Georgia"/>
                <a:sym typeface="Georgia"/>
              </a:rPr>
              <a:t>…</a:t>
            </a:r>
          </a:p>
          <a:p>
            <a:pPr marL="548640" marR="0" lvl="1" indent="-281940" algn="l" rtl="0">
              <a:spcBef>
                <a:spcPts val="480"/>
              </a:spcBef>
              <a:buClr>
                <a:schemeClr val="accent2"/>
              </a:buClr>
              <a:buSzPct val="70000"/>
              <a:buFont typeface="Georgia"/>
              <a:buChar char="○"/>
            </a:pPr>
            <a:endParaRPr lang="en-US" b="0" i="0" u="none" strike="noStrike" cap="none" baseline="0" dirty="0">
              <a:solidFill>
                <a:srgbClr val="002060"/>
              </a:solidFill>
              <a:latin typeface="+mj-lt"/>
              <a:ea typeface="Georgia"/>
              <a:cs typeface="Georgia"/>
              <a:sym typeface="Georgia"/>
            </a:endParaRPr>
          </a:p>
          <a:p>
            <a:pPr marL="548640" marR="0" lvl="1" indent="-281940" algn="l" rtl="0">
              <a:spcBef>
                <a:spcPts val="480"/>
              </a:spcBef>
              <a:buClr>
                <a:schemeClr val="accent2"/>
              </a:buClr>
              <a:buSzPct val="70000"/>
              <a:buFont typeface="Georgia"/>
              <a:buChar char="○"/>
            </a:pPr>
            <a:r>
              <a:rPr lang="en-US" b="0" i="0" u="none" strike="noStrike" cap="none" baseline="0" dirty="0" smtClean="0">
                <a:solidFill>
                  <a:srgbClr val="002060"/>
                </a:solidFill>
                <a:latin typeface="+mj-lt"/>
                <a:ea typeface="Georgia"/>
                <a:cs typeface="Georgia"/>
                <a:sym typeface="Georgia"/>
              </a:rPr>
              <a:t>Although </a:t>
            </a:r>
            <a:r>
              <a:rPr lang="en-US" b="0" i="0" u="none" strike="noStrike" cap="none" baseline="0" dirty="0">
                <a:solidFill>
                  <a:srgbClr val="002060"/>
                </a:solidFill>
                <a:latin typeface="+mj-lt"/>
                <a:ea typeface="Georgia"/>
                <a:cs typeface="Georgia"/>
                <a:sym typeface="Georgia"/>
              </a:rPr>
              <a:t>the </a:t>
            </a:r>
            <a:r>
              <a:rPr lang="en-US" b="0" i="0" u="none" strike="noStrike" cap="none" baseline="0" dirty="0" smtClean="0">
                <a:solidFill>
                  <a:srgbClr val="002060"/>
                </a:solidFill>
                <a:latin typeface="+mj-lt"/>
                <a:ea typeface="Georgia"/>
                <a:cs typeface="Georgia"/>
                <a:sym typeface="Georgia"/>
              </a:rPr>
              <a:t>article </a:t>
            </a:r>
            <a:r>
              <a:rPr lang="en-US" b="0" i="0" u="none" strike="noStrike" cap="none" baseline="0" dirty="0">
                <a:solidFill>
                  <a:srgbClr val="002060"/>
                </a:solidFill>
                <a:latin typeface="+mj-lt"/>
                <a:ea typeface="Georgia"/>
                <a:cs typeface="Georgia"/>
                <a:sym typeface="Georgia"/>
              </a:rPr>
              <a:t>says </a:t>
            </a:r>
            <a:r>
              <a:rPr lang="en-US" b="0" i="0" u="none" strike="noStrike" cap="none" baseline="0" dirty="0" smtClean="0">
                <a:solidFill>
                  <a:srgbClr val="002060"/>
                </a:solidFill>
                <a:latin typeface="+mj-lt"/>
                <a:ea typeface="Georgia"/>
                <a:cs typeface="Georgia"/>
                <a:sym typeface="Georgia"/>
              </a:rPr>
              <a:t>… </a:t>
            </a:r>
            <a:endParaRPr lang="en-US" b="0" i="0" u="none" strike="noStrike" cap="none" baseline="0" dirty="0">
              <a:solidFill>
                <a:srgbClr val="002060"/>
              </a:solidFill>
              <a:latin typeface="+mj-lt"/>
              <a:ea typeface="Georgia"/>
              <a:cs typeface="Georgia"/>
              <a:sym typeface="Georgia"/>
            </a:endParaRPr>
          </a:p>
          <a:p>
            <a:pPr marL="548640" marR="0" lvl="1" indent="-281940" algn="l" rtl="0">
              <a:spcBef>
                <a:spcPts val="480"/>
              </a:spcBef>
              <a:buClr>
                <a:schemeClr val="accent2"/>
              </a:buClr>
              <a:buSzPct val="70000"/>
              <a:buFont typeface="Georgia"/>
              <a:buChar char="○"/>
            </a:pPr>
            <a:r>
              <a:rPr lang="en-US" b="0" i="0" u="none" strike="noStrike" cap="none" baseline="0" dirty="0" smtClean="0">
                <a:solidFill>
                  <a:schemeClr val="tx1"/>
                </a:solidFill>
                <a:latin typeface="+mj-lt"/>
                <a:ea typeface="Georgia"/>
                <a:cs typeface="Georgia"/>
                <a:sym typeface="Georgia"/>
              </a:rPr>
              <a:t>While </a:t>
            </a:r>
            <a:r>
              <a:rPr lang="en-US" b="0" i="0" u="none" strike="noStrike" cap="none" baseline="0" dirty="0">
                <a:solidFill>
                  <a:schemeClr val="tx1"/>
                </a:solidFill>
                <a:latin typeface="+mj-lt"/>
                <a:ea typeface="Georgia"/>
                <a:cs typeface="Georgia"/>
                <a:sym typeface="Georgia"/>
              </a:rPr>
              <a:t>the </a:t>
            </a:r>
            <a:r>
              <a:rPr lang="en-US" b="0" i="0" u="none" strike="noStrike" cap="none" baseline="0" dirty="0" smtClean="0">
                <a:solidFill>
                  <a:schemeClr val="tx1"/>
                </a:solidFill>
                <a:latin typeface="+mj-lt"/>
                <a:ea typeface="Georgia"/>
                <a:cs typeface="Georgia"/>
                <a:sym typeface="Georgia"/>
              </a:rPr>
              <a:t>study showed</a:t>
            </a:r>
            <a:r>
              <a:rPr lang="en-US" b="0" i="0" u="none" strike="noStrike" cap="none" dirty="0" smtClean="0">
                <a:solidFill>
                  <a:schemeClr val="tx1"/>
                </a:solidFill>
                <a:latin typeface="+mj-lt"/>
                <a:ea typeface="Georgia"/>
                <a:cs typeface="Georgia"/>
                <a:sym typeface="Georgia"/>
              </a:rPr>
              <a:t> …</a:t>
            </a:r>
          </a:p>
          <a:p>
            <a:pPr marL="274320" marR="0" lvl="0" indent="-128587" algn="l" rtl="0">
              <a:spcBef>
                <a:spcPts val="540"/>
              </a:spcBef>
              <a:buClr>
                <a:schemeClr val="accent1"/>
              </a:buClr>
              <a:buFont typeface="Georgia"/>
              <a:buNone/>
            </a:pPr>
            <a:endParaRPr sz="2000" b="0" i="0" u="none" strike="noStrike" cap="none" baseline="0" dirty="0">
              <a:solidFill>
                <a:schemeClr val="dk1"/>
              </a:solidFill>
              <a:latin typeface="Georgia"/>
              <a:ea typeface="Georgia"/>
              <a:cs typeface="Georgia"/>
              <a:sym typeface="Georgia"/>
            </a:endParaRPr>
          </a:p>
        </p:txBody>
      </p:sp>
      <p:pic>
        <p:nvPicPr>
          <p:cNvPr id="279" name="Shape 279"/>
          <p:cNvPicPr preferRelativeResize="0"/>
          <p:nvPr/>
        </p:nvPicPr>
        <p:blipFill rotWithShape="1">
          <a:blip r:embed="rId3">
            <a:alphaModFix/>
          </a:blip>
          <a:srcRect/>
          <a:stretch/>
        </p:blipFill>
        <p:spPr>
          <a:xfrm>
            <a:off x="7241060" y="3231809"/>
            <a:ext cx="1205313" cy="1318566"/>
          </a:xfrm>
          <a:prstGeom prst="rect">
            <a:avLst/>
          </a:prstGeom>
          <a:noFill/>
          <a:ln>
            <a:noFill/>
          </a:ln>
        </p:spPr>
      </p:pic>
      <p:sp>
        <p:nvSpPr>
          <p:cNvPr id="280" name="Shape 280"/>
          <p:cNvSpPr txBox="1"/>
          <p:nvPr/>
        </p:nvSpPr>
        <p:spPr>
          <a:xfrm>
            <a:off x="1847701" y="4787551"/>
            <a:ext cx="5829599" cy="355949"/>
          </a:xfrm>
          <a:prstGeom prst="rect">
            <a:avLst/>
          </a:prstGeom>
          <a:noFill/>
          <a:ln>
            <a:noFill/>
          </a:ln>
        </p:spPr>
        <p:txBody>
          <a:bodyPr lIns="91425" tIns="91425" rIns="91425" bIns="91425" anchor="t" anchorCtr="0">
            <a:noAutofit/>
          </a:bodyPr>
          <a:lstStyle/>
          <a:p>
            <a:pPr lvl="0" rtl="0">
              <a:spcBef>
                <a:spcPts val="0"/>
              </a:spcBef>
              <a:buNone/>
            </a:pPr>
            <a:r>
              <a:rPr lang="en-US" sz="1000" b="1" dirty="0" smtClean="0">
                <a:solidFill>
                  <a:srgbClr val="434343"/>
                </a:solidFill>
              </a:rPr>
              <a:t> NWP </a:t>
            </a:r>
            <a:r>
              <a:rPr lang="en-US" sz="1000" b="1" dirty="0">
                <a:solidFill>
                  <a:srgbClr val="434343"/>
                </a:solidFill>
              </a:rPr>
              <a:t>CRWP funded by the Department of Education</a:t>
            </a:r>
          </a:p>
        </p:txBody>
      </p:sp>
    </p:spTree>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8">
                                            <p:txEl>
                                              <p:pRg st="0" end="0"/>
                                            </p:txEl>
                                          </p:spTgt>
                                        </p:tgtEl>
                                        <p:attrNameLst>
                                          <p:attrName>style.visibility</p:attrName>
                                        </p:attrNameLst>
                                      </p:cBhvr>
                                      <p:to>
                                        <p:strVal val="visible"/>
                                      </p:to>
                                    </p:set>
                                    <p:animEffect transition="in" filter="fade">
                                      <p:cBhvr>
                                        <p:cTn id="7" dur="1"/>
                                        <p:tgtEl>
                                          <p:spTgt spid="27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78">
                                            <p:txEl>
                                              <p:pRg st="1" end="1"/>
                                            </p:txEl>
                                          </p:spTgt>
                                        </p:tgtEl>
                                        <p:attrNameLst>
                                          <p:attrName>style.visibility</p:attrName>
                                        </p:attrNameLst>
                                      </p:cBhvr>
                                      <p:to>
                                        <p:strVal val="visible"/>
                                      </p:to>
                                    </p:set>
                                    <p:animEffect transition="in" filter="fade">
                                      <p:cBhvr>
                                        <p:cTn id="12" dur="1"/>
                                        <p:tgtEl>
                                          <p:spTgt spid="27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78">
                                            <p:txEl>
                                              <p:pRg st="2" end="2"/>
                                            </p:txEl>
                                          </p:spTgt>
                                        </p:tgtEl>
                                        <p:attrNameLst>
                                          <p:attrName>style.visibility</p:attrName>
                                        </p:attrNameLst>
                                      </p:cBhvr>
                                      <p:to>
                                        <p:strVal val="visible"/>
                                      </p:to>
                                    </p:set>
                                    <p:animEffect transition="in" filter="fade">
                                      <p:cBhvr>
                                        <p:cTn id="17" dur="1"/>
                                        <p:tgtEl>
                                          <p:spTgt spid="27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8">
                                            <p:txEl>
                                              <p:pRg st="4" end="4"/>
                                            </p:txEl>
                                          </p:spTgt>
                                        </p:tgtEl>
                                        <p:attrNameLst>
                                          <p:attrName>style.visibility</p:attrName>
                                        </p:attrNameLst>
                                      </p:cBhvr>
                                      <p:to>
                                        <p:strVal val="visible"/>
                                      </p:to>
                                    </p:set>
                                    <p:animEffect transition="in" filter="fade">
                                      <p:cBhvr>
                                        <p:cTn id="22" dur="1"/>
                                        <p:tgtEl>
                                          <p:spTgt spid="278">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8">
                                            <p:txEl>
                                              <p:pRg st="5" end="5"/>
                                            </p:txEl>
                                          </p:spTgt>
                                        </p:tgtEl>
                                        <p:attrNameLst>
                                          <p:attrName>style.visibility</p:attrName>
                                        </p:attrNameLst>
                                      </p:cBhvr>
                                      <p:to>
                                        <p:strVal val="visible"/>
                                      </p:to>
                                    </p:set>
                                    <p:animEffect transition="in" filter="fade">
                                      <p:cBhvr>
                                        <p:cTn id="27" dur="1"/>
                                        <p:tgtEl>
                                          <p:spTgt spid="27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Shape 295"/>
          <p:cNvSpPr txBox="1">
            <a:spLocks noGrp="1"/>
          </p:cNvSpPr>
          <p:nvPr>
            <p:ph type="title"/>
          </p:nvPr>
        </p:nvSpPr>
        <p:spPr>
          <a:xfrm>
            <a:off x="301753" y="171451"/>
            <a:ext cx="8534399" cy="569213"/>
          </a:xfrm>
          <a:prstGeom prst="rect">
            <a:avLst/>
          </a:prstGeom>
          <a:noFill/>
          <a:ln>
            <a:noFill/>
          </a:ln>
        </p:spPr>
        <p:txBody>
          <a:bodyPr lIns="91425" tIns="45700" rIns="91425" bIns="45700" anchor="b" anchorCtr="0">
            <a:noAutofit/>
          </a:bodyPr>
          <a:lstStyle/>
          <a:p>
            <a:pPr marL="0" marR="0" lvl="0" indent="0" algn="ctr" rtl="0">
              <a:spcBef>
                <a:spcPts val="0"/>
              </a:spcBef>
              <a:buClr>
                <a:srgbClr val="7B9899"/>
              </a:buClr>
              <a:buSzPct val="25000"/>
              <a:buFont typeface="Georgia"/>
              <a:buNone/>
            </a:pPr>
            <a:r>
              <a:rPr lang="en-US" sz="4000" b="0" i="0" u="none" strike="noStrike" cap="none" baseline="0" dirty="0">
                <a:solidFill>
                  <a:srgbClr val="7B9899"/>
                </a:solidFill>
                <a:latin typeface="Georgia"/>
                <a:ea typeface="Georgia"/>
                <a:cs typeface="Georgia"/>
                <a:sym typeface="Georgia"/>
              </a:rPr>
              <a:t>Exit </a:t>
            </a:r>
            <a:r>
              <a:rPr lang="en-US" sz="4000" b="0" i="0" u="none" strike="noStrike" cap="none" baseline="0" dirty="0" smtClean="0">
                <a:solidFill>
                  <a:srgbClr val="7B9899"/>
                </a:solidFill>
                <a:latin typeface="Georgia"/>
                <a:ea typeface="Georgia"/>
                <a:cs typeface="Georgia"/>
                <a:sym typeface="Georgia"/>
              </a:rPr>
              <a:t>Slip—Notecard Claim </a:t>
            </a:r>
            <a:endParaRPr lang="en-US" sz="4000" b="0" i="0" u="none" strike="noStrike" cap="none" baseline="0" dirty="0">
              <a:solidFill>
                <a:srgbClr val="7B9899"/>
              </a:solidFill>
              <a:latin typeface="Georgia"/>
              <a:ea typeface="Georgia"/>
              <a:cs typeface="Georgia"/>
              <a:sym typeface="Georgia"/>
            </a:endParaRPr>
          </a:p>
        </p:txBody>
      </p:sp>
      <p:sp>
        <p:nvSpPr>
          <p:cNvPr id="296" name="Shape 296"/>
          <p:cNvSpPr txBox="1">
            <a:spLocks noGrp="1"/>
          </p:cNvSpPr>
          <p:nvPr>
            <p:ph type="body" idx="1"/>
          </p:nvPr>
        </p:nvSpPr>
        <p:spPr>
          <a:xfrm>
            <a:off x="3124201" y="1145286"/>
            <a:ext cx="5681471" cy="3429000"/>
          </a:xfrm>
          <a:prstGeom prst="rect">
            <a:avLst/>
          </a:prstGeom>
          <a:noFill/>
          <a:ln>
            <a:noFill/>
          </a:ln>
        </p:spPr>
        <p:txBody>
          <a:bodyPr lIns="91425" tIns="45700" rIns="91425" bIns="45700" anchor="t" anchorCtr="0">
            <a:noAutofit/>
          </a:bodyPr>
          <a:lstStyle/>
          <a:p>
            <a:pPr marL="274320" marR="0" lvl="0" indent="-274320" algn="l" rtl="0">
              <a:spcBef>
                <a:spcPts val="0"/>
              </a:spcBef>
              <a:buClr>
                <a:schemeClr val="accent1"/>
              </a:buClr>
              <a:buSzPct val="85000"/>
              <a:buFont typeface="Georgia"/>
              <a:buChar char="●"/>
            </a:pPr>
            <a:r>
              <a:rPr lang="en-US" sz="3200" b="0" i="0" u="none" strike="noStrike" cap="none" baseline="0" dirty="0">
                <a:solidFill>
                  <a:schemeClr val="dk1"/>
                </a:solidFill>
                <a:latin typeface="Georgia"/>
                <a:ea typeface="Georgia"/>
                <a:cs typeface="Georgia"/>
                <a:sym typeface="Georgia"/>
              </a:rPr>
              <a:t> </a:t>
            </a:r>
            <a:r>
              <a:rPr lang="en-US" sz="2400" b="0" i="0" u="none" strike="noStrike" cap="none" baseline="0" dirty="0">
                <a:solidFill>
                  <a:schemeClr val="dk1"/>
                </a:solidFill>
                <a:latin typeface="Georgia"/>
                <a:ea typeface="Georgia"/>
                <a:cs typeface="Georgia"/>
                <a:sym typeface="Georgia"/>
              </a:rPr>
              <a:t>Read over your writing so far and use the note card to write </a:t>
            </a:r>
            <a:r>
              <a:rPr lang="en-US" sz="2400" b="0" i="0" u="sng" strike="noStrike" cap="none" baseline="0" dirty="0">
                <a:solidFill>
                  <a:schemeClr val="dk1"/>
                </a:solidFill>
                <a:latin typeface="Georgia"/>
                <a:ea typeface="Georgia"/>
                <a:cs typeface="Georgia"/>
                <a:sym typeface="Georgia"/>
              </a:rPr>
              <a:t>a claim</a:t>
            </a:r>
            <a:r>
              <a:rPr lang="en-US" sz="2400" b="0" i="0" u="none" strike="noStrike" cap="none" baseline="0" dirty="0">
                <a:solidFill>
                  <a:schemeClr val="dk1"/>
                </a:solidFill>
                <a:latin typeface="Georgia"/>
                <a:ea typeface="Georgia"/>
                <a:cs typeface="Georgia"/>
                <a:sym typeface="Georgia"/>
              </a:rPr>
              <a:t> about </a:t>
            </a:r>
            <a:r>
              <a:rPr lang="en-US" sz="2400" b="0" i="0" u="none" strike="noStrike" cap="none" baseline="0" dirty="0" smtClean="0">
                <a:solidFill>
                  <a:schemeClr val="dk1"/>
                </a:solidFill>
                <a:latin typeface="Georgia"/>
                <a:ea typeface="Georgia"/>
                <a:cs typeface="Georgia"/>
                <a:sym typeface="Georgia"/>
              </a:rPr>
              <a:t>gaming and the choices teens make.  Is gaming harmless? Harmful? Helpful</a:t>
            </a:r>
            <a:r>
              <a:rPr lang="en-US" sz="2400" b="0" i="0" u="none" strike="noStrike" cap="none" baseline="0" dirty="0" smtClean="0">
                <a:solidFill>
                  <a:schemeClr val="dk1"/>
                </a:solidFill>
                <a:latin typeface="Georgia"/>
                <a:ea typeface="Georgia"/>
                <a:cs typeface="Georgia"/>
                <a:sym typeface="Georgia"/>
              </a:rPr>
              <a:t>?</a:t>
            </a:r>
          </a:p>
          <a:p>
            <a:pPr marL="274320" marR="0" lvl="0" indent="-274320" algn="l" rtl="0">
              <a:spcBef>
                <a:spcPts val="0"/>
              </a:spcBef>
              <a:buClr>
                <a:schemeClr val="accent1"/>
              </a:buClr>
              <a:buSzPct val="85000"/>
              <a:buNone/>
            </a:pPr>
            <a:r>
              <a:rPr lang="en-US" sz="2400" b="0" i="0" u="none" strike="noStrike" cap="none" baseline="0" dirty="0" smtClean="0">
                <a:solidFill>
                  <a:schemeClr val="dk1"/>
                </a:solidFill>
                <a:latin typeface="Georgia"/>
                <a:ea typeface="Georgia"/>
                <a:cs typeface="Georgia"/>
                <a:sym typeface="Georgia"/>
              </a:rPr>
              <a:t>  </a:t>
            </a:r>
            <a:endParaRPr lang="en-US" sz="2400" b="0" i="0" u="none" strike="noStrike" cap="none" baseline="0" dirty="0" smtClean="0">
              <a:solidFill>
                <a:schemeClr val="dk1"/>
              </a:solidFill>
              <a:latin typeface="Georgia"/>
              <a:ea typeface="Georgia"/>
              <a:cs typeface="Georgia"/>
              <a:sym typeface="Georgia"/>
            </a:endParaRPr>
          </a:p>
          <a:p>
            <a:pPr marL="274320" marR="0" lvl="0" indent="-274320" algn="l" rtl="0">
              <a:spcBef>
                <a:spcPts val="0"/>
              </a:spcBef>
              <a:buClr>
                <a:schemeClr val="accent1"/>
              </a:buClr>
              <a:buSzPct val="85000"/>
              <a:buFont typeface="Georgia"/>
              <a:buChar char="●"/>
            </a:pPr>
            <a:r>
              <a:rPr lang="en-US" sz="2400" b="0" i="0" u="none" strike="noStrike" cap="none" baseline="0" dirty="0" smtClean="0">
                <a:solidFill>
                  <a:schemeClr val="dk1"/>
                </a:solidFill>
                <a:latin typeface="Georgia"/>
                <a:ea typeface="Georgia"/>
                <a:cs typeface="Georgia"/>
                <a:sym typeface="Georgia"/>
              </a:rPr>
              <a:t>How might you qualify (or limit) your claim?</a:t>
            </a:r>
            <a:endParaRPr lang="en-US" sz="2400" b="0" i="0" u="none" strike="noStrike" cap="none" baseline="0" dirty="0">
              <a:solidFill>
                <a:schemeClr val="dk1"/>
              </a:solidFill>
              <a:latin typeface="Georgia"/>
              <a:ea typeface="Georgia"/>
              <a:cs typeface="Georgia"/>
              <a:sym typeface="Georgia"/>
            </a:endParaRPr>
          </a:p>
        </p:txBody>
      </p:sp>
      <p:pic>
        <p:nvPicPr>
          <p:cNvPr id="297" name="Shape 297"/>
          <p:cNvPicPr preferRelativeResize="0"/>
          <p:nvPr/>
        </p:nvPicPr>
        <p:blipFill rotWithShape="1">
          <a:blip r:embed="rId3">
            <a:alphaModFix/>
          </a:blip>
          <a:srcRect l="15789" t="33333" r="13157"/>
          <a:stretch/>
        </p:blipFill>
        <p:spPr>
          <a:xfrm>
            <a:off x="403504" y="905133"/>
            <a:ext cx="2353962" cy="2125362"/>
          </a:xfrm>
          <a:prstGeom prst="rect">
            <a:avLst/>
          </a:prstGeom>
          <a:noFill/>
          <a:ln>
            <a:noFill/>
          </a:ln>
        </p:spPr>
      </p:pic>
      <p:sp>
        <p:nvSpPr>
          <p:cNvPr id="298" name="Shape 298"/>
          <p:cNvSpPr txBox="1"/>
          <p:nvPr/>
        </p:nvSpPr>
        <p:spPr>
          <a:xfrm>
            <a:off x="3466801" y="4787551"/>
            <a:ext cx="5829599" cy="355949"/>
          </a:xfrm>
          <a:prstGeom prst="rect">
            <a:avLst/>
          </a:prstGeom>
          <a:noFill/>
          <a:ln>
            <a:noFill/>
          </a:ln>
        </p:spPr>
        <p:txBody>
          <a:bodyPr lIns="91425" tIns="91425" rIns="91425" bIns="91425" anchor="t" anchorCtr="0">
            <a:noAutofit/>
          </a:bodyPr>
          <a:lstStyle/>
          <a:p>
            <a:pPr lvl="0" rtl="0">
              <a:spcBef>
                <a:spcPts val="0"/>
              </a:spcBef>
              <a:buNone/>
            </a:pPr>
            <a:r>
              <a:rPr lang="en-US" sz="1000" b="1" dirty="0" smtClean="0">
                <a:solidFill>
                  <a:srgbClr val="434343"/>
                </a:solidFill>
              </a:rPr>
              <a:t>NWP </a:t>
            </a:r>
            <a:r>
              <a:rPr lang="en-US" sz="1000" b="1" dirty="0">
                <a:solidFill>
                  <a:srgbClr val="434343"/>
                </a:solidFill>
              </a:rPr>
              <a:t>CRWP funded by the Department of Education</a:t>
            </a:r>
          </a:p>
        </p:txBody>
      </p:sp>
      <p:sp>
        <p:nvSpPr>
          <p:cNvPr id="2" name="TextBox 1"/>
          <p:cNvSpPr txBox="1"/>
          <p:nvPr/>
        </p:nvSpPr>
        <p:spPr>
          <a:xfrm>
            <a:off x="403505" y="3102474"/>
            <a:ext cx="2733933" cy="1938992"/>
          </a:xfrm>
          <a:prstGeom prst="rect">
            <a:avLst/>
          </a:prstGeom>
          <a:noFill/>
        </p:spPr>
        <p:txBody>
          <a:bodyPr wrap="square" rtlCol="0">
            <a:spAutoFit/>
          </a:bodyPr>
          <a:lstStyle/>
          <a:p>
            <a:r>
              <a:rPr lang="en-US" sz="1200" i="1" dirty="0" smtClean="0"/>
              <a:t>SAMPLES:</a:t>
            </a:r>
          </a:p>
          <a:p>
            <a:endParaRPr lang="en-US" sz="1200" i="1" dirty="0"/>
          </a:p>
          <a:p>
            <a:r>
              <a:rPr lang="en-US" sz="1200" i="1" dirty="0" smtClean="0"/>
              <a:t>Video games are more harmful than good.</a:t>
            </a:r>
          </a:p>
          <a:p>
            <a:endParaRPr lang="en-US" sz="1200" i="1" dirty="0"/>
          </a:p>
          <a:p>
            <a:r>
              <a:rPr lang="en-US" sz="1200" i="1" dirty="0" smtClean="0"/>
              <a:t>Video games are more beneficial than harmful.</a:t>
            </a:r>
          </a:p>
          <a:p>
            <a:endParaRPr lang="en-US" sz="1200" i="1" dirty="0"/>
          </a:p>
          <a:p>
            <a:r>
              <a:rPr lang="en-US" sz="1200" i="1" dirty="0" smtClean="0"/>
              <a:t>Because research shows ___, we should ___.</a:t>
            </a:r>
            <a:endParaRPr lang="en-US" sz="1200" i="1" dirty="0"/>
          </a:p>
        </p:txBody>
      </p:sp>
    </p:spTree>
  </p:cSld>
  <p:clrMapOvr>
    <a:masterClrMapping/>
  </p:clrMapOvr>
  <p:transition spd="slow">
    <p:cu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Shape 379"/>
          <p:cNvSpPr txBox="1">
            <a:spLocks noGrp="1"/>
          </p:cNvSpPr>
          <p:nvPr>
            <p:ph type="title"/>
          </p:nvPr>
        </p:nvSpPr>
        <p:spPr>
          <a:xfrm>
            <a:off x="301753" y="171451"/>
            <a:ext cx="8534399" cy="569213"/>
          </a:xfrm>
          <a:prstGeom prst="rect">
            <a:avLst/>
          </a:prstGeom>
          <a:noFill/>
          <a:ln>
            <a:noFill/>
          </a:ln>
        </p:spPr>
        <p:txBody>
          <a:bodyPr lIns="91425" tIns="45700" rIns="91425" bIns="45700" anchor="b" anchorCtr="0">
            <a:noAutofit/>
          </a:bodyPr>
          <a:lstStyle/>
          <a:p>
            <a:pPr marL="0" marR="0" lvl="0" indent="0" algn="ctr" rtl="0">
              <a:spcBef>
                <a:spcPts val="0"/>
              </a:spcBef>
              <a:buClr>
                <a:srgbClr val="7B9899"/>
              </a:buClr>
              <a:buSzPct val="25000"/>
              <a:buFont typeface="Georgia"/>
              <a:buNone/>
            </a:pPr>
            <a:r>
              <a:rPr lang="en-US" sz="3300" b="0" i="0" u="none" strike="noStrike" cap="none" baseline="0">
                <a:solidFill>
                  <a:srgbClr val="7B9899"/>
                </a:solidFill>
                <a:latin typeface="Georgia"/>
                <a:ea typeface="Georgia"/>
                <a:cs typeface="Georgia"/>
                <a:sym typeface="Georgia"/>
              </a:rPr>
              <a:t>Let’s Review!</a:t>
            </a:r>
          </a:p>
        </p:txBody>
      </p:sp>
      <p:sp>
        <p:nvSpPr>
          <p:cNvPr id="380" name="Shape 380"/>
          <p:cNvSpPr txBox="1">
            <a:spLocks noGrp="1"/>
          </p:cNvSpPr>
          <p:nvPr>
            <p:ph type="body" idx="1"/>
          </p:nvPr>
        </p:nvSpPr>
        <p:spPr>
          <a:xfrm>
            <a:off x="301752" y="1145286"/>
            <a:ext cx="8503920" cy="3429000"/>
          </a:xfrm>
          <a:prstGeom prst="rect">
            <a:avLst/>
          </a:prstGeom>
          <a:noFill/>
          <a:ln>
            <a:noFill/>
          </a:ln>
        </p:spPr>
        <p:txBody>
          <a:bodyPr lIns="91425" tIns="45700" rIns="91425" bIns="45700" anchor="t" anchorCtr="0">
            <a:noAutofit/>
          </a:bodyPr>
          <a:lstStyle/>
          <a:p>
            <a:pPr marL="274320" marR="0" lvl="0" indent="-274320" algn="l" rtl="0">
              <a:spcBef>
                <a:spcPts val="0"/>
              </a:spcBef>
              <a:buClr>
                <a:schemeClr val="accent1"/>
              </a:buClr>
              <a:buSzPct val="85000"/>
              <a:buFont typeface="Georgia"/>
              <a:buChar char="●"/>
            </a:pPr>
            <a:r>
              <a:rPr lang="en-US" sz="2800" b="0" i="0" u="none" strike="noStrike" cap="none" baseline="0" dirty="0">
                <a:solidFill>
                  <a:schemeClr val="dk1"/>
                </a:solidFill>
                <a:latin typeface="Georgia"/>
                <a:ea typeface="Georgia"/>
                <a:cs typeface="Georgia"/>
                <a:sym typeface="Georgia"/>
              </a:rPr>
              <a:t>Let’s Review our Notes &amp; previous writing on the </a:t>
            </a:r>
            <a:r>
              <a:rPr lang="en-US" sz="2800" b="0" i="0" u="none" strike="noStrike" cap="none" baseline="0" dirty="0" smtClean="0">
                <a:solidFill>
                  <a:schemeClr val="dk1"/>
                </a:solidFill>
                <a:latin typeface="Georgia"/>
                <a:ea typeface="Georgia"/>
                <a:cs typeface="Georgia"/>
                <a:sym typeface="Georgia"/>
              </a:rPr>
              <a:t>Gaming</a:t>
            </a:r>
          </a:p>
          <a:p>
            <a:pPr marL="274320" marR="0" lvl="0" indent="-274320" algn="l" rtl="0">
              <a:spcBef>
                <a:spcPts val="0"/>
              </a:spcBef>
              <a:buClr>
                <a:schemeClr val="accent1"/>
              </a:buClr>
              <a:buSzPct val="85000"/>
              <a:buFont typeface="Georgia"/>
              <a:buChar char="●"/>
            </a:pPr>
            <a:endParaRPr lang="en-US" sz="2800" b="0" i="0" u="none" strike="noStrike" cap="none" baseline="0" dirty="0">
              <a:solidFill>
                <a:schemeClr val="dk1"/>
              </a:solidFill>
              <a:latin typeface="Georgia"/>
              <a:ea typeface="Georgia"/>
              <a:cs typeface="Georgia"/>
              <a:sym typeface="Georgia"/>
            </a:endParaRPr>
          </a:p>
          <a:p>
            <a:pPr marL="548640" marR="0" lvl="1" indent="-281940" algn="l" rtl="0">
              <a:spcBef>
                <a:spcPts val="460"/>
              </a:spcBef>
              <a:buClr>
                <a:schemeClr val="accent2"/>
              </a:buClr>
              <a:buSzPct val="70000"/>
              <a:buFont typeface="Georgia"/>
              <a:buChar char="○"/>
            </a:pPr>
            <a:r>
              <a:rPr lang="en-US" sz="2300" b="0" i="0" u="none" strike="noStrike" cap="none" baseline="0" dirty="0">
                <a:solidFill>
                  <a:schemeClr val="dk2"/>
                </a:solidFill>
                <a:latin typeface="Georgia"/>
                <a:ea typeface="Georgia"/>
                <a:cs typeface="Georgia"/>
                <a:sym typeface="Georgia"/>
              </a:rPr>
              <a:t>Picture &amp; writing response</a:t>
            </a:r>
          </a:p>
          <a:p>
            <a:pPr marL="548640" marR="0" lvl="1" indent="-281940" algn="l" rtl="0">
              <a:spcBef>
                <a:spcPts val="460"/>
              </a:spcBef>
              <a:buClr>
                <a:schemeClr val="accent2"/>
              </a:buClr>
              <a:buSzPct val="70000"/>
              <a:buFont typeface="Georgia"/>
              <a:buChar char="○"/>
            </a:pPr>
            <a:r>
              <a:rPr lang="en-US" sz="2300" b="0" i="0" u="none" strike="noStrike" cap="none" baseline="0" dirty="0" smtClean="0">
                <a:solidFill>
                  <a:schemeClr val="dk2"/>
                </a:solidFill>
                <a:latin typeface="Georgia"/>
                <a:ea typeface="Georgia"/>
                <a:cs typeface="Georgia"/>
                <a:sym typeface="Georgia"/>
              </a:rPr>
              <a:t>“</a:t>
            </a:r>
            <a:r>
              <a:rPr lang="en-US" sz="2300" b="0" i="0" u="none" strike="noStrike" cap="none" baseline="0" dirty="0">
                <a:solidFill>
                  <a:schemeClr val="dk2"/>
                </a:solidFill>
                <a:latin typeface="Georgia"/>
                <a:ea typeface="Georgia"/>
                <a:cs typeface="Georgia"/>
                <a:sym typeface="Georgia"/>
              </a:rPr>
              <a:t>It Says/I Say” chart</a:t>
            </a:r>
          </a:p>
          <a:p>
            <a:pPr marL="548640" marR="0" lvl="1" indent="-281940" algn="l" rtl="0">
              <a:spcBef>
                <a:spcPts val="460"/>
              </a:spcBef>
              <a:buClr>
                <a:schemeClr val="accent2"/>
              </a:buClr>
              <a:buSzPct val="70000"/>
              <a:buFont typeface="Georgia"/>
              <a:buChar char="○"/>
            </a:pPr>
            <a:r>
              <a:rPr lang="en-US" sz="2300" b="0" i="0" u="none" strike="noStrike" cap="none" baseline="0" dirty="0">
                <a:solidFill>
                  <a:schemeClr val="dk2"/>
                </a:solidFill>
                <a:latin typeface="Georgia"/>
                <a:ea typeface="Georgia"/>
                <a:cs typeface="Georgia"/>
                <a:sym typeface="Georgia"/>
              </a:rPr>
              <a:t>Article &amp; writing response</a:t>
            </a:r>
          </a:p>
          <a:p>
            <a:pPr marL="548640" marR="0" lvl="1" indent="-281940" algn="l" rtl="0">
              <a:spcBef>
                <a:spcPts val="460"/>
              </a:spcBef>
              <a:buClr>
                <a:schemeClr val="accent2"/>
              </a:buClr>
              <a:buSzPct val="70000"/>
              <a:buFont typeface="Georgia"/>
              <a:buChar char="○"/>
            </a:pPr>
            <a:r>
              <a:rPr lang="en-US" sz="2300" b="0" i="0" u="none" strike="noStrike" cap="none" baseline="0" dirty="0">
                <a:solidFill>
                  <a:schemeClr val="dk2"/>
                </a:solidFill>
                <a:latin typeface="Georgia"/>
                <a:ea typeface="Georgia"/>
                <a:cs typeface="Georgia"/>
                <a:sym typeface="Georgia"/>
              </a:rPr>
              <a:t>Note card Claim</a:t>
            </a:r>
          </a:p>
        </p:txBody>
      </p:sp>
      <p:pic>
        <p:nvPicPr>
          <p:cNvPr id="381" name="Shape 381"/>
          <p:cNvPicPr preferRelativeResize="0"/>
          <p:nvPr/>
        </p:nvPicPr>
        <p:blipFill rotWithShape="1">
          <a:blip r:embed="rId3">
            <a:alphaModFix/>
          </a:blip>
          <a:srcRect/>
          <a:stretch/>
        </p:blipFill>
        <p:spPr>
          <a:xfrm>
            <a:off x="5181600" y="2000250"/>
            <a:ext cx="3352572" cy="2514429"/>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76200" y="205978"/>
            <a:ext cx="8229600" cy="857250"/>
          </a:xfrm>
          <a:prstGeom prst="rect">
            <a:avLst/>
          </a:prstGeom>
          <a:noFill/>
          <a:ln>
            <a:noFill/>
          </a:ln>
        </p:spPr>
        <p:txBody>
          <a:bodyPr lIns="91425" tIns="91425" rIns="91425" bIns="91425" anchor="b" anchorCtr="0">
            <a:noAutofit/>
          </a:bodyPr>
          <a:lstStyle/>
          <a:p>
            <a:pPr marL="0" marR="0" lvl="0" indent="0" algn="ctr" rtl="0">
              <a:spcBef>
                <a:spcPts val="0"/>
              </a:spcBef>
              <a:spcAft>
                <a:spcPts val="0"/>
              </a:spcAft>
              <a:buSzPct val="25000"/>
              <a:buNone/>
            </a:pPr>
            <a:r>
              <a:rPr lang="en-US" sz="4000" b="0" i="0" u="none" strike="noStrike" cap="none" baseline="0" dirty="0">
                <a:solidFill>
                  <a:schemeClr val="dk1"/>
                </a:solidFill>
                <a:latin typeface="Calibri"/>
                <a:ea typeface="Calibri"/>
                <a:cs typeface="Calibri"/>
                <a:sym typeface="Calibri"/>
              </a:rPr>
              <a:t>How to help students fill the page</a:t>
            </a:r>
          </a:p>
        </p:txBody>
      </p:sp>
      <p:sp>
        <p:nvSpPr>
          <p:cNvPr id="185" name="Shape 185"/>
          <p:cNvSpPr txBox="1">
            <a:spLocks noGrp="1"/>
          </p:cNvSpPr>
          <p:nvPr>
            <p:ph type="body" idx="1"/>
          </p:nvPr>
        </p:nvSpPr>
        <p:spPr>
          <a:xfrm>
            <a:off x="457200" y="1200150"/>
            <a:ext cx="8229600" cy="3725680"/>
          </a:xfrm>
          <a:prstGeom prst="rect">
            <a:avLst/>
          </a:prstGeom>
          <a:noFill/>
          <a:ln>
            <a:noFill/>
          </a:ln>
        </p:spPr>
        <p:txBody>
          <a:bodyPr lIns="91425" tIns="91425" rIns="91425" bIns="91425" anchor="t" anchorCtr="0">
            <a:noAutofit/>
          </a:bodyPr>
          <a:lstStyle/>
          <a:p>
            <a:pPr marL="342900" marR="0" lvl="0" indent="-342900" algn="l" rtl="0">
              <a:spcBef>
                <a:spcPts val="0"/>
              </a:spcBef>
              <a:spcAft>
                <a:spcPts val="0"/>
              </a:spcAft>
              <a:buClr>
                <a:schemeClr val="dk1"/>
              </a:buClr>
              <a:buSzPct val="100000"/>
              <a:buFont typeface="Calibri"/>
              <a:buChar char="•"/>
            </a:pPr>
            <a:r>
              <a:rPr lang="en-US" sz="2800" b="0" i="0" u="none" strike="noStrike" cap="none" baseline="0">
                <a:solidFill>
                  <a:schemeClr val="dk1"/>
                </a:solidFill>
                <a:latin typeface="Calibri"/>
                <a:ea typeface="Calibri"/>
                <a:cs typeface="Calibri"/>
                <a:sym typeface="Calibri"/>
              </a:rPr>
              <a:t>Make a quick list under your claim of the kinds of evidence you have from each text.</a:t>
            </a:r>
          </a:p>
          <a:p>
            <a:pPr marL="742950" marR="0" lvl="1" indent="450850" algn="l" rtl="0">
              <a:spcBef>
                <a:spcPts val="480"/>
              </a:spcBef>
              <a:spcAft>
                <a:spcPts val="0"/>
              </a:spcAft>
              <a:buClr>
                <a:schemeClr val="dk1"/>
              </a:buClr>
              <a:buSzPct val="100000"/>
              <a:buFont typeface="Calibri"/>
              <a:buChar char="–"/>
            </a:pPr>
            <a:r>
              <a:rPr lang="en-US" sz="2400" b="0" i="0" u="none" strike="noStrike" cap="none" baseline="0">
                <a:solidFill>
                  <a:schemeClr val="dk1"/>
                </a:solidFill>
                <a:latin typeface="Calibri"/>
                <a:ea typeface="Calibri"/>
                <a:cs typeface="Calibri"/>
                <a:sym typeface="Calibri"/>
              </a:rPr>
              <a:t>Look at the notes you have.</a:t>
            </a:r>
          </a:p>
          <a:p>
            <a:pPr marL="742950" marR="0" lvl="1" indent="450850" algn="l" rtl="0">
              <a:spcBef>
                <a:spcPts val="480"/>
              </a:spcBef>
              <a:spcAft>
                <a:spcPts val="0"/>
              </a:spcAft>
              <a:buClr>
                <a:schemeClr val="dk1"/>
              </a:buClr>
              <a:buSzPct val="100000"/>
              <a:buFont typeface="Calibri"/>
              <a:buChar char="–"/>
            </a:pPr>
            <a:r>
              <a:rPr lang="en-US" sz="2400" b="0" i="0" u="none" strike="noStrike" cap="none" baseline="0">
                <a:solidFill>
                  <a:schemeClr val="dk1"/>
                </a:solidFill>
                <a:latin typeface="Calibri"/>
                <a:ea typeface="Calibri"/>
                <a:cs typeface="Calibri"/>
                <a:sym typeface="Calibri"/>
              </a:rPr>
              <a:t>Look at the annotations you have made.</a:t>
            </a:r>
          </a:p>
          <a:p>
            <a:pPr marL="742950" marR="0" lvl="1" indent="450850" algn="l" rtl="0">
              <a:spcBef>
                <a:spcPts val="480"/>
              </a:spcBef>
              <a:spcAft>
                <a:spcPts val="0"/>
              </a:spcAft>
              <a:buClr>
                <a:schemeClr val="dk1"/>
              </a:buClr>
              <a:buSzPct val="100000"/>
              <a:buFont typeface="Calibri"/>
              <a:buChar char="–"/>
            </a:pPr>
            <a:r>
              <a:rPr lang="en-US" sz="2400" b="0" i="0" u="none" strike="noStrike" cap="none" baseline="0">
                <a:solidFill>
                  <a:schemeClr val="dk1"/>
                </a:solidFill>
                <a:latin typeface="Calibri"/>
                <a:ea typeface="Calibri"/>
                <a:cs typeface="Calibri"/>
                <a:sym typeface="Calibri"/>
              </a:rPr>
              <a:t>Look at the coding you have done.</a:t>
            </a:r>
          </a:p>
          <a:p>
            <a:pPr marL="742950" marR="0" lvl="1" indent="450850" algn="l" rtl="0">
              <a:spcBef>
                <a:spcPts val="480"/>
              </a:spcBef>
              <a:spcAft>
                <a:spcPts val="0"/>
              </a:spcAft>
              <a:buClr>
                <a:schemeClr val="dk1"/>
              </a:buClr>
              <a:buSzPct val="100000"/>
              <a:buFont typeface="Calibri"/>
              <a:buChar char="–"/>
            </a:pPr>
            <a:r>
              <a:rPr lang="en-US" sz="2400" b="0" i="0" u="none" strike="noStrike" cap="none" baseline="0">
                <a:solidFill>
                  <a:schemeClr val="dk1"/>
                </a:solidFill>
                <a:latin typeface="Calibri"/>
                <a:ea typeface="Calibri"/>
                <a:cs typeface="Calibri"/>
                <a:sym typeface="Calibri"/>
              </a:rPr>
              <a:t>Look at the stars you have made.</a:t>
            </a:r>
          </a:p>
          <a:p>
            <a:pPr marL="342900" marR="0" lvl="0" indent="-342900" algn="l" rtl="0">
              <a:spcBef>
                <a:spcPts val="640"/>
              </a:spcBef>
              <a:spcAft>
                <a:spcPts val="0"/>
              </a:spcAft>
              <a:buClr>
                <a:schemeClr val="dk1"/>
              </a:buClr>
              <a:buSzPct val="100000"/>
              <a:buFont typeface="Calibri"/>
              <a:buChar char="•"/>
            </a:pPr>
            <a:r>
              <a:rPr lang="en-US" sz="3200" b="0" i="0" u="none" strike="noStrike" cap="none" baseline="0">
                <a:solidFill>
                  <a:schemeClr val="dk1"/>
                </a:solidFill>
                <a:latin typeface="Calibri"/>
                <a:ea typeface="Calibri"/>
                <a:cs typeface="Calibri"/>
                <a:sym typeface="Calibri"/>
              </a:rPr>
              <a:t>Now write about each.</a:t>
            </a:r>
          </a:p>
        </p:txBody>
      </p:sp>
      <p:pic>
        <p:nvPicPr>
          <p:cNvPr id="4" name="Picture 3" descr="owp logo.jpg"/>
          <p:cNvPicPr>
            <a:picLocks noChangeAspect="1"/>
          </p:cNvPicPr>
          <p:nvPr/>
        </p:nvPicPr>
        <p:blipFill>
          <a:blip r:embed="rId3"/>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b="1" dirty="0" smtClean="0"/>
              <a:t>The 40-Minute Kernel Essay </a:t>
            </a:r>
            <a:endParaRPr lang="en-US" sz="1800" b="1" dirty="0"/>
          </a:p>
        </p:txBody>
      </p:sp>
      <p:graphicFrame>
        <p:nvGraphicFramePr>
          <p:cNvPr id="5" name="Diagram 4"/>
          <p:cNvGraphicFramePr/>
          <p:nvPr>
            <p:extLst>
              <p:ext uri="{D42A27DB-BD31-4B8C-83A1-F6EECF244321}">
                <p14:modId xmlns:p14="http://schemas.microsoft.com/office/powerpoint/2010/main" xmlns="" val="2128488459"/>
              </p:ext>
            </p:extLst>
          </p:nvPr>
        </p:nvGraphicFramePr>
        <p:xfrm>
          <a:off x="258819" y="1447062"/>
          <a:ext cx="8577332" cy="29381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Picture 3" descr="owp logo.jpg"/>
          <p:cNvPicPr>
            <a:picLocks noChangeAspect="1"/>
          </p:cNvPicPr>
          <p:nvPr/>
        </p:nvPicPr>
        <p:blipFill>
          <a:blip r:embed="rId7"/>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extLst>
      <p:ext uri="{BB962C8B-B14F-4D97-AF65-F5344CB8AC3E}">
        <p14:creationId xmlns:p14="http://schemas.microsoft.com/office/powerpoint/2010/main" xmlns="" val="61087343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b="1" dirty="0"/>
              <a:t>The 40-Minute Kernel Essay </a:t>
            </a:r>
          </a:p>
        </p:txBody>
      </p:sp>
      <p:graphicFrame>
        <p:nvGraphicFramePr>
          <p:cNvPr id="5" name="Diagram 4"/>
          <p:cNvGraphicFramePr/>
          <p:nvPr>
            <p:extLst>
              <p:ext uri="{D42A27DB-BD31-4B8C-83A1-F6EECF244321}">
                <p14:modId xmlns:p14="http://schemas.microsoft.com/office/powerpoint/2010/main" xmlns="" val="753195750"/>
              </p:ext>
            </p:extLst>
          </p:nvPr>
        </p:nvGraphicFramePr>
        <p:xfrm>
          <a:off x="301753" y="1137970"/>
          <a:ext cx="1790165" cy="29381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409567" y="1158447"/>
            <a:ext cx="6352443" cy="3754874"/>
          </a:xfrm>
          <a:prstGeom prst="rect">
            <a:avLst/>
          </a:prstGeom>
          <a:noFill/>
        </p:spPr>
        <p:txBody>
          <a:bodyPr wrap="square" rtlCol="0">
            <a:spAutoFit/>
          </a:bodyPr>
          <a:lstStyle/>
          <a:p>
            <a:pPr lvl="0"/>
            <a:r>
              <a:rPr lang="en-US" sz="2800" b="1" dirty="0" smtClean="0">
                <a:solidFill>
                  <a:schemeClr val="dk1"/>
                </a:solidFill>
                <a:latin typeface="Georgia"/>
                <a:ea typeface="Georgia"/>
                <a:cs typeface="Georgia"/>
                <a:sym typeface="Georgia"/>
              </a:rPr>
              <a:t>3 minutes</a:t>
            </a:r>
          </a:p>
          <a:p>
            <a:pPr lvl="0"/>
            <a:endParaRPr lang="en-US" sz="2800" b="1" dirty="0">
              <a:solidFill>
                <a:schemeClr val="dk1"/>
              </a:solidFill>
              <a:latin typeface="Georgia"/>
              <a:ea typeface="Georgia"/>
              <a:cs typeface="Georgia"/>
              <a:sym typeface="Georgia"/>
            </a:endParaRPr>
          </a:p>
          <a:p>
            <a:pPr lvl="0"/>
            <a:r>
              <a:rPr lang="en-US" sz="2800" dirty="0" smtClean="0">
                <a:solidFill>
                  <a:schemeClr val="dk1"/>
                </a:solidFill>
                <a:latin typeface="Georgia"/>
                <a:ea typeface="Georgia"/>
                <a:cs typeface="Georgia"/>
                <a:sym typeface="Georgia"/>
              </a:rPr>
              <a:t>Write </a:t>
            </a:r>
            <a:r>
              <a:rPr lang="en-US" sz="2800" dirty="0">
                <a:solidFill>
                  <a:schemeClr val="dk1"/>
                </a:solidFill>
                <a:latin typeface="Georgia"/>
                <a:ea typeface="Georgia"/>
                <a:cs typeface="Georgia"/>
                <a:sym typeface="Georgia"/>
              </a:rPr>
              <a:t>an introduction that </a:t>
            </a:r>
            <a:r>
              <a:rPr lang="en-US" sz="2800" dirty="0" smtClean="0">
                <a:solidFill>
                  <a:schemeClr val="dk1"/>
                </a:solidFill>
                <a:latin typeface="Georgia"/>
                <a:ea typeface="Georgia"/>
                <a:cs typeface="Georgia"/>
                <a:sym typeface="Georgia"/>
              </a:rPr>
              <a:t>provides an interesting detail about gaming to grab the reader’s attention. </a:t>
            </a:r>
          </a:p>
          <a:p>
            <a:pPr lvl="0"/>
            <a:r>
              <a:rPr lang="en-US" sz="2800" dirty="0" smtClean="0">
                <a:solidFill>
                  <a:schemeClr val="dk1"/>
                </a:solidFill>
                <a:latin typeface="Georgia"/>
                <a:ea typeface="Georgia"/>
                <a:cs typeface="Georgia"/>
                <a:sym typeface="Georgia"/>
              </a:rPr>
              <a:t>Then </a:t>
            </a:r>
            <a:r>
              <a:rPr lang="en-US" sz="2800" b="1" dirty="0" smtClean="0">
                <a:solidFill>
                  <a:srgbClr val="FF0000"/>
                </a:solidFill>
                <a:latin typeface="Georgia"/>
                <a:ea typeface="Georgia"/>
                <a:cs typeface="Georgia"/>
                <a:sym typeface="Georgia"/>
              </a:rPr>
              <a:t>state </a:t>
            </a:r>
            <a:r>
              <a:rPr lang="en-US" sz="2800" b="1" dirty="0">
                <a:solidFill>
                  <a:srgbClr val="FF0000"/>
                </a:solidFill>
                <a:latin typeface="Georgia"/>
                <a:ea typeface="Georgia"/>
                <a:cs typeface="Georgia"/>
                <a:sym typeface="Georgia"/>
              </a:rPr>
              <a:t>your claim </a:t>
            </a:r>
            <a:r>
              <a:rPr lang="en-US" sz="2800" dirty="0">
                <a:solidFill>
                  <a:schemeClr val="dk1"/>
                </a:solidFill>
                <a:latin typeface="Georgia"/>
                <a:ea typeface="Georgia"/>
                <a:cs typeface="Georgia"/>
                <a:sym typeface="Georgia"/>
              </a:rPr>
              <a:t>on </a:t>
            </a:r>
            <a:r>
              <a:rPr lang="en-US" sz="2800" dirty="0" smtClean="0">
                <a:solidFill>
                  <a:schemeClr val="dk1"/>
                </a:solidFill>
                <a:latin typeface="Georgia"/>
                <a:ea typeface="Georgia"/>
                <a:cs typeface="Georgia"/>
                <a:sym typeface="Georgia"/>
              </a:rPr>
              <a:t>the issue: “Video Games:  Harmless or Harmful?”</a:t>
            </a:r>
            <a:endParaRPr lang="en-US" sz="2800" dirty="0">
              <a:solidFill>
                <a:schemeClr val="dk1"/>
              </a:solidFill>
              <a:latin typeface="Georgia"/>
              <a:ea typeface="Georgia"/>
              <a:cs typeface="Georgia"/>
              <a:sym typeface="Georgia"/>
            </a:endParaRPr>
          </a:p>
          <a:p>
            <a:endParaRPr lang="en-US" sz="1200" dirty="0"/>
          </a:p>
        </p:txBody>
      </p:sp>
      <p:pic>
        <p:nvPicPr>
          <p:cNvPr id="6" name="Picture 5" descr="owp logo.jpg"/>
          <p:cNvPicPr>
            <a:picLocks noChangeAspect="1"/>
          </p:cNvPicPr>
          <p:nvPr/>
        </p:nvPicPr>
        <p:blipFill>
          <a:blip r:embed="rId7"/>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extLst>
      <p:ext uri="{BB962C8B-B14F-4D97-AF65-F5344CB8AC3E}">
        <p14:creationId xmlns:p14="http://schemas.microsoft.com/office/powerpoint/2010/main" xmlns="" val="271498499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b="1" dirty="0" smtClean="0"/>
              <a:t>The 40-Minute Kernel Essay </a:t>
            </a:r>
            <a:endParaRPr lang="en-US" sz="1800" b="1" dirty="0"/>
          </a:p>
        </p:txBody>
      </p:sp>
      <p:graphicFrame>
        <p:nvGraphicFramePr>
          <p:cNvPr id="5" name="Diagram 4"/>
          <p:cNvGraphicFramePr/>
          <p:nvPr>
            <p:extLst>
              <p:ext uri="{D42A27DB-BD31-4B8C-83A1-F6EECF244321}">
                <p14:modId xmlns:p14="http://schemas.microsoft.com/office/powerpoint/2010/main" xmlns="" val="3777567422"/>
              </p:ext>
            </p:extLst>
          </p:nvPr>
        </p:nvGraphicFramePr>
        <p:xfrm>
          <a:off x="412123" y="1427744"/>
          <a:ext cx="2034864" cy="29381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2570206" y="1120462"/>
            <a:ext cx="5820033" cy="3672800"/>
          </a:xfrm>
          <a:prstGeom prst="rect">
            <a:avLst/>
          </a:prstGeom>
          <a:noFill/>
        </p:spPr>
        <p:txBody>
          <a:bodyPr wrap="square" rtlCol="0">
            <a:spAutoFit/>
          </a:bodyPr>
          <a:lstStyle/>
          <a:p>
            <a:pPr marL="274320" lvl="0" indent="-274320">
              <a:lnSpc>
                <a:spcPct val="90000"/>
              </a:lnSpc>
              <a:spcBef>
                <a:spcPts val="500"/>
              </a:spcBef>
              <a:buClr>
                <a:schemeClr val="accent1"/>
              </a:buClr>
              <a:buSzPct val="85000"/>
              <a:buFont typeface="Georgia"/>
              <a:buChar char="●"/>
            </a:pPr>
            <a:r>
              <a:rPr lang="en-US" sz="2400" b="1" dirty="0">
                <a:solidFill>
                  <a:schemeClr val="dk1"/>
                </a:solidFill>
                <a:latin typeface="Georgia"/>
                <a:ea typeface="Georgia"/>
                <a:cs typeface="Georgia"/>
                <a:sym typeface="Georgia"/>
              </a:rPr>
              <a:t>4</a:t>
            </a:r>
            <a:r>
              <a:rPr lang="en-US" sz="2400" b="1" dirty="0" smtClean="0">
                <a:solidFill>
                  <a:schemeClr val="dk1"/>
                </a:solidFill>
                <a:latin typeface="Georgia"/>
                <a:ea typeface="Georgia"/>
                <a:cs typeface="Georgia"/>
                <a:sym typeface="Georgia"/>
              </a:rPr>
              <a:t> minutes</a:t>
            </a:r>
          </a:p>
          <a:p>
            <a:pPr lvl="0">
              <a:lnSpc>
                <a:spcPct val="90000"/>
              </a:lnSpc>
              <a:spcBef>
                <a:spcPts val="500"/>
              </a:spcBef>
              <a:buClr>
                <a:schemeClr val="accent1"/>
              </a:buClr>
              <a:buSzPct val="85000"/>
            </a:pPr>
            <a:r>
              <a:rPr lang="en-US" sz="2400" dirty="0" smtClean="0">
                <a:solidFill>
                  <a:schemeClr val="dk1"/>
                </a:solidFill>
                <a:latin typeface="Georgia"/>
                <a:ea typeface="Georgia"/>
                <a:cs typeface="Georgia"/>
                <a:sym typeface="Georgia"/>
              </a:rPr>
              <a:t>Select 2-3 </a:t>
            </a:r>
            <a:r>
              <a:rPr lang="en-US" sz="2400" dirty="0">
                <a:solidFill>
                  <a:schemeClr val="dk1"/>
                </a:solidFill>
                <a:latin typeface="Georgia"/>
                <a:ea typeface="Georgia"/>
                <a:cs typeface="Georgia"/>
                <a:sym typeface="Georgia"/>
              </a:rPr>
              <a:t>pieces of evidence that </a:t>
            </a:r>
            <a:r>
              <a:rPr lang="en-US" sz="2400" dirty="0" smtClean="0">
                <a:solidFill>
                  <a:schemeClr val="dk1"/>
                </a:solidFill>
                <a:latin typeface="Georgia"/>
                <a:ea typeface="Georgia"/>
                <a:cs typeface="Georgia"/>
                <a:sym typeface="Georgia"/>
              </a:rPr>
              <a:t>provide information to support </a:t>
            </a:r>
            <a:r>
              <a:rPr lang="en-US" sz="2400" dirty="0">
                <a:solidFill>
                  <a:schemeClr val="dk1"/>
                </a:solidFill>
                <a:latin typeface="Georgia"/>
                <a:ea typeface="Georgia"/>
                <a:cs typeface="Georgia"/>
                <a:sym typeface="Georgia"/>
              </a:rPr>
              <a:t>your claim. </a:t>
            </a:r>
            <a:endParaRPr lang="en-US" sz="2400" dirty="0" smtClean="0">
              <a:solidFill>
                <a:schemeClr val="dk1"/>
              </a:solidFill>
              <a:latin typeface="Georgia"/>
              <a:ea typeface="Georgia"/>
              <a:cs typeface="Georgia"/>
              <a:sym typeface="Georgia"/>
            </a:endParaRPr>
          </a:p>
          <a:p>
            <a:pPr lvl="0">
              <a:lnSpc>
                <a:spcPct val="90000"/>
              </a:lnSpc>
              <a:spcBef>
                <a:spcPts val="500"/>
              </a:spcBef>
              <a:buClr>
                <a:schemeClr val="accent1"/>
              </a:buClr>
              <a:buSzPct val="85000"/>
            </a:pPr>
            <a:endParaRPr lang="en-US" sz="2400" dirty="0">
              <a:solidFill>
                <a:schemeClr val="dk1"/>
              </a:solidFill>
              <a:latin typeface="Georgia"/>
              <a:ea typeface="Georgia"/>
              <a:cs typeface="Georgia"/>
              <a:sym typeface="Georgia"/>
            </a:endParaRPr>
          </a:p>
          <a:p>
            <a:pPr marL="274320" lvl="0" indent="-274320">
              <a:lnSpc>
                <a:spcPct val="90000"/>
              </a:lnSpc>
              <a:spcBef>
                <a:spcPts val="500"/>
              </a:spcBef>
              <a:buClr>
                <a:schemeClr val="accent1"/>
              </a:buClr>
              <a:buSzPct val="85000"/>
              <a:buFont typeface="Georgia"/>
              <a:buChar char="●"/>
            </a:pPr>
            <a:r>
              <a:rPr lang="en-US" sz="2400" b="1" dirty="0">
                <a:solidFill>
                  <a:schemeClr val="dk1"/>
                </a:solidFill>
                <a:latin typeface="Georgia"/>
                <a:ea typeface="Georgia"/>
                <a:cs typeface="Georgia"/>
                <a:sym typeface="Georgia"/>
              </a:rPr>
              <a:t>10 </a:t>
            </a:r>
            <a:r>
              <a:rPr lang="en-US" sz="2400" b="1" dirty="0" smtClean="0">
                <a:solidFill>
                  <a:schemeClr val="dk1"/>
                </a:solidFill>
                <a:latin typeface="Georgia"/>
                <a:ea typeface="Georgia"/>
                <a:cs typeface="Georgia"/>
                <a:sym typeface="Georgia"/>
              </a:rPr>
              <a:t>minutes</a:t>
            </a:r>
          </a:p>
          <a:p>
            <a:pPr lvl="0">
              <a:lnSpc>
                <a:spcPct val="90000"/>
              </a:lnSpc>
              <a:spcBef>
                <a:spcPts val="500"/>
              </a:spcBef>
              <a:buClr>
                <a:schemeClr val="accent1"/>
              </a:buClr>
              <a:buSzPct val="85000"/>
            </a:pPr>
            <a:r>
              <a:rPr lang="en-US" sz="2400" dirty="0" smtClean="0">
                <a:solidFill>
                  <a:schemeClr val="dk1"/>
                </a:solidFill>
                <a:latin typeface="Georgia"/>
                <a:ea typeface="Georgia"/>
                <a:cs typeface="Georgia"/>
                <a:sym typeface="Georgia"/>
              </a:rPr>
              <a:t>State a reason you believe this claim. Insert evidence using sentence starters</a:t>
            </a:r>
            <a:r>
              <a:rPr lang="en-US" sz="2400" dirty="0">
                <a:solidFill>
                  <a:schemeClr val="dk1"/>
                </a:solidFill>
                <a:latin typeface="Georgia"/>
                <a:ea typeface="Georgia"/>
                <a:cs typeface="Georgia"/>
                <a:sym typeface="Georgia"/>
              </a:rPr>
              <a:t> </a:t>
            </a:r>
            <a:r>
              <a:rPr lang="en-US" sz="2400" dirty="0" smtClean="0">
                <a:solidFill>
                  <a:schemeClr val="dk1"/>
                </a:solidFill>
                <a:latin typeface="Georgia"/>
                <a:ea typeface="Georgia"/>
                <a:cs typeface="Georgia"/>
                <a:sym typeface="Georgia"/>
              </a:rPr>
              <a:t>to </a:t>
            </a:r>
            <a:r>
              <a:rPr lang="en-US" sz="2400" dirty="0">
                <a:solidFill>
                  <a:schemeClr val="dk1"/>
                </a:solidFill>
                <a:latin typeface="Georgia"/>
                <a:ea typeface="Georgia"/>
                <a:cs typeface="Georgia"/>
                <a:sym typeface="Georgia"/>
              </a:rPr>
              <a:t>write what you’ve learned about </a:t>
            </a:r>
            <a:r>
              <a:rPr lang="en-US" sz="2400" dirty="0" smtClean="0">
                <a:solidFill>
                  <a:schemeClr val="dk1"/>
                </a:solidFill>
                <a:latin typeface="Georgia"/>
                <a:ea typeface="Georgia"/>
                <a:cs typeface="Georgia"/>
                <a:sym typeface="Georgia"/>
              </a:rPr>
              <a:t>the effects of gaming. </a:t>
            </a:r>
            <a:r>
              <a:rPr lang="en-US" sz="2400" dirty="0">
                <a:solidFill>
                  <a:srgbClr val="FF0000"/>
                </a:solidFill>
                <a:latin typeface="Georgia"/>
                <a:ea typeface="Georgia"/>
                <a:cs typeface="Georgia"/>
                <a:sym typeface="Georgia"/>
              </a:rPr>
              <a:t>Connect and explain </a:t>
            </a:r>
            <a:r>
              <a:rPr lang="en-US" sz="2400" dirty="0" smtClean="0">
                <a:solidFill>
                  <a:srgbClr val="FF0000"/>
                </a:solidFill>
                <a:latin typeface="Georgia"/>
                <a:ea typeface="Georgia"/>
                <a:cs typeface="Georgia"/>
                <a:sym typeface="Georgia"/>
              </a:rPr>
              <a:t>how the evidence supports your claim. </a:t>
            </a:r>
            <a:endParaRPr lang="en-US" sz="2400" dirty="0"/>
          </a:p>
        </p:txBody>
      </p:sp>
      <p:pic>
        <p:nvPicPr>
          <p:cNvPr id="6" name="Picture 5" descr="owp logo.jpg"/>
          <p:cNvPicPr>
            <a:picLocks noChangeAspect="1"/>
          </p:cNvPicPr>
          <p:nvPr/>
        </p:nvPicPr>
        <p:blipFill>
          <a:blip r:embed="rId7"/>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extLst>
      <p:ext uri="{BB962C8B-B14F-4D97-AF65-F5344CB8AC3E}">
        <p14:creationId xmlns:p14="http://schemas.microsoft.com/office/powerpoint/2010/main" xmlns="" val="115066057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title"/>
          </p:nvPr>
        </p:nvSpPr>
        <p:spPr>
          <a:xfrm>
            <a:off x="457200" y="205978"/>
            <a:ext cx="8229600" cy="857250"/>
          </a:xfrm>
          <a:prstGeom prst="rect">
            <a:avLst/>
          </a:prstGeom>
        </p:spPr>
        <p:txBody>
          <a:bodyPr lIns="91425" tIns="91425" rIns="91425" bIns="91425" anchor="b" anchorCtr="0">
            <a:noAutofit/>
          </a:bodyPr>
          <a:lstStyle/>
          <a:p>
            <a:pPr>
              <a:spcBef>
                <a:spcPts val="0"/>
              </a:spcBef>
              <a:buNone/>
            </a:pPr>
            <a:r>
              <a:rPr lang="en" sz="3600" dirty="0">
                <a:solidFill>
                  <a:srgbClr val="000000"/>
                </a:solidFill>
              </a:rPr>
              <a:t>Our </a:t>
            </a:r>
            <a:r>
              <a:rPr lang="en" sz="3600" dirty="0" smtClean="0">
                <a:solidFill>
                  <a:srgbClr val="000000"/>
                </a:solidFill>
              </a:rPr>
              <a:t>Over-Arching Goal </a:t>
            </a:r>
            <a:endParaRPr lang="en" sz="3600" dirty="0">
              <a:solidFill>
                <a:srgbClr val="000000"/>
              </a:solidFill>
            </a:endParaRPr>
          </a:p>
        </p:txBody>
      </p:sp>
      <p:sp>
        <p:nvSpPr>
          <p:cNvPr id="151" name="Shape 151"/>
          <p:cNvSpPr txBox="1">
            <a:spLocks noGrp="1"/>
          </p:cNvSpPr>
          <p:nvPr>
            <p:ph type="body" idx="1"/>
          </p:nvPr>
        </p:nvSpPr>
        <p:spPr>
          <a:xfrm>
            <a:off x="457200" y="1200150"/>
            <a:ext cx="8229600" cy="3725775"/>
          </a:xfrm>
          <a:prstGeom prst="rect">
            <a:avLst/>
          </a:prstGeom>
        </p:spPr>
        <p:txBody>
          <a:bodyPr lIns="91425" tIns="91425" rIns="91425" bIns="91425" anchor="t" anchorCtr="0">
            <a:noAutofit/>
          </a:bodyPr>
          <a:lstStyle/>
          <a:p>
            <a:pPr marL="457200" lvl="0" indent="-419100" rtl="0">
              <a:lnSpc>
                <a:spcPct val="100000"/>
              </a:lnSpc>
              <a:spcBef>
                <a:spcPts val="0"/>
              </a:spcBef>
              <a:buClr>
                <a:schemeClr val="dk1"/>
              </a:buClr>
              <a:buSzPct val="100000"/>
            </a:pPr>
            <a:endParaRPr lang="en" dirty="0" smtClean="0"/>
          </a:p>
          <a:p>
            <a:pPr marL="457200" lvl="0" indent="-419100" rtl="0">
              <a:lnSpc>
                <a:spcPct val="100000"/>
              </a:lnSpc>
              <a:spcBef>
                <a:spcPts val="0"/>
              </a:spcBef>
              <a:buClr>
                <a:schemeClr val="dk1"/>
              </a:buClr>
              <a:buSzPct val="100000"/>
            </a:pPr>
            <a:r>
              <a:rPr lang="en" dirty="0" smtClean="0"/>
              <a:t>By the end of the 2015-16 school year, participating Monett teachers will embed into existing content multiple stratgies, tools, and protocols for teaching college-ready writing to students at all grade levels.</a:t>
            </a:r>
            <a:endParaRPr lang="en" sz="3000" dirty="0"/>
          </a:p>
          <a:p>
            <a:pPr lvl="0" indent="0" rtl="0">
              <a:lnSpc>
                <a:spcPct val="100000"/>
              </a:lnSpc>
              <a:spcBef>
                <a:spcPts val="0"/>
              </a:spcBef>
              <a:buNone/>
            </a:pPr>
            <a:endParaRPr sz="3000" dirty="0"/>
          </a:p>
          <a:p>
            <a:pPr lvl="0" indent="0" rtl="0">
              <a:spcBef>
                <a:spcPts val="0"/>
              </a:spcBef>
              <a:buNone/>
            </a:pPr>
            <a:endParaRPr sz="3000" dirty="0"/>
          </a:p>
        </p:txBody>
      </p:sp>
      <p:pic>
        <p:nvPicPr>
          <p:cNvPr id="1026" name="Picture 2" descr="C:\Users\Administrator\Pictures\School Related\thCA5FZBLI.jpg"/>
          <p:cNvPicPr>
            <a:picLocks noChangeAspect="1" noChangeArrowheads="1"/>
          </p:cNvPicPr>
          <p:nvPr/>
        </p:nvPicPr>
        <p:blipFill>
          <a:blip r:embed="rId3"/>
          <a:srcRect/>
          <a:stretch>
            <a:fillRect/>
          </a:stretch>
        </p:blipFill>
        <p:spPr bwMode="auto">
          <a:xfrm>
            <a:off x="7010400" y="3638550"/>
            <a:ext cx="1292225" cy="1292225"/>
          </a:xfrm>
          <a:prstGeom prst="rect">
            <a:avLst/>
          </a:prstGeom>
          <a:noFill/>
        </p:spPr>
      </p:pic>
      <p:pic>
        <p:nvPicPr>
          <p:cNvPr id="6" name="Picture 5" descr="owp logo.jpg"/>
          <p:cNvPicPr>
            <a:picLocks noChangeAspect="1"/>
          </p:cNvPicPr>
          <p:nvPr/>
        </p:nvPicPr>
        <p:blipFill>
          <a:blip r:embed="rId4"/>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b="1" dirty="0" smtClean="0"/>
              <a:t>The 40-Minute Kernel Essay </a:t>
            </a:r>
            <a:endParaRPr lang="en-US" sz="1800" b="1" dirty="0"/>
          </a:p>
        </p:txBody>
      </p:sp>
      <p:graphicFrame>
        <p:nvGraphicFramePr>
          <p:cNvPr id="5" name="Diagram 4"/>
          <p:cNvGraphicFramePr/>
          <p:nvPr>
            <p:extLst>
              <p:ext uri="{D42A27DB-BD31-4B8C-83A1-F6EECF244321}">
                <p14:modId xmlns:p14="http://schemas.microsoft.com/office/powerpoint/2010/main" xmlns="" val="2997335703"/>
              </p:ext>
            </p:extLst>
          </p:nvPr>
        </p:nvGraphicFramePr>
        <p:xfrm>
          <a:off x="301753" y="1437403"/>
          <a:ext cx="2253805" cy="29381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p:cNvSpPr txBox="1"/>
          <p:nvPr/>
        </p:nvSpPr>
        <p:spPr>
          <a:xfrm>
            <a:off x="2653049" y="1072166"/>
            <a:ext cx="6183102" cy="3608680"/>
          </a:xfrm>
          <a:prstGeom prst="rect">
            <a:avLst/>
          </a:prstGeom>
          <a:noFill/>
        </p:spPr>
        <p:txBody>
          <a:bodyPr wrap="square" rtlCol="0">
            <a:spAutoFit/>
          </a:bodyPr>
          <a:lstStyle/>
          <a:p>
            <a:pPr marL="274320" lvl="0" indent="-274320">
              <a:lnSpc>
                <a:spcPct val="90000"/>
              </a:lnSpc>
              <a:spcBef>
                <a:spcPts val="500"/>
              </a:spcBef>
              <a:buClr>
                <a:schemeClr val="accent1"/>
              </a:buClr>
              <a:buSzPct val="85000"/>
              <a:buFont typeface="Georgia"/>
              <a:buChar char="●"/>
            </a:pPr>
            <a:r>
              <a:rPr lang="en-US" sz="2400" b="1" dirty="0" smtClean="0">
                <a:solidFill>
                  <a:schemeClr val="dk1"/>
                </a:solidFill>
                <a:latin typeface="Georgia"/>
                <a:ea typeface="Georgia"/>
                <a:cs typeface="Georgia"/>
                <a:sym typeface="Georgia"/>
              </a:rPr>
              <a:t>3 minutes</a:t>
            </a:r>
          </a:p>
          <a:p>
            <a:pPr lvl="0">
              <a:lnSpc>
                <a:spcPct val="90000"/>
              </a:lnSpc>
              <a:spcBef>
                <a:spcPts val="500"/>
              </a:spcBef>
              <a:buClr>
                <a:schemeClr val="accent1"/>
              </a:buClr>
              <a:buSzPct val="85000"/>
            </a:pPr>
            <a:r>
              <a:rPr lang="en-US" sz="2400" dirty="0" smtClean="0">
                <a:solidFill>
                  <a:schemeClr val="dk1"/>
                </a:solidFill>
                <a:latin typeface="Georgia"/>
                <a:ea typeface="Georgia"/>
                <a:cs typeface="Georgia"/>
                <a:sym typeface="Georgia"/>
              </a:rPr>
              <a:t>Identify 1-2 pieces </a:t>
            </a:r>
            <a:r>
              <a:rPr lang="en-US" sz="2400" dirty="0">
                <a:solidFill>
                  <a:schemeClr val="dk1"/>
                </a:solidFill>
                <a:latin typeface="Georgia"/>
                <a:ea typeface="Georgia"/>
                <a:cs typeface="Georgia"/>
                <a:sym typeface="Georgia"/>
              </a:rPr>
              <a:t>of evidence </a:t>
            </a:r>
            <a:r>
              <a:rPr lang="en-US" sz="2400" dirty="0" smtClean="0">
                <a:solidFill>
                  <a:schemeClr val="dk1"/>
                </a:solidFill>
                <a:latin typeface="Georgia"/>
                <a:ea typeface="Georgia"/>
                <a:cs typeface="Georgia"/>
                <a:sym typeface="Georgia"/>
              </a:rPr>
              <a:t>that seem most convincing--maybe a fact from research or a quote from an authority.</a:t>
            </a:r>
            <a:endParaRPr lang="en-US" sz="2400" dirty="0">
              <a:solidFill>
                <a:schemeClr val="dk1"/>
              </a:solidFill>
              <a:latin typeface="Georgia"/>
              <a:ea typeface="Georgia"/>
              <a:cs typeface="Georgia"/>
              <a:sym typeface="Georgia"/>
            </a:endParaRPr>
          </a:p>
          <a:p>
            <a:pPr marL="274320" lvl="0" indent="-274320">
              <a:lnSpc>
                <a:spcPct val="90000"/>
              </a:lnSpc>
              <a:spcBef>
                <a:spcPts val="500"/>
              </a:spcBef>
              <a:buClr>
                <a:schemeClr val="accent1"/>
              </a:buClr>
              <a:buSzPct val="85000"/>
              <a:buFont typeface="Georgia"/>
              <a:buChar char="●"/>
            </a:pPr>
            <a:r>
              <a:rPr lang="en-US" sz="2400" b="1" dirty="0">
                <a:solidFill>
                  <a:schemeClr val="dk1"/>
                </a:solidFill>
                <a:latin typeface="Georgia"/>
                <a:ea typeface="Georgia"/>
                <a:cs typeface="Georgia"/>
                <a:sym typeface="Georgia"/>
              </a:rPr>
              <a:t>10 </a:t>
            </a:r>
            <a:r>
              <a:rPr lang="en-US" sz="2400" b="1" dirty="0" smtClean="0">
                <a:solidFill>
                  <a:schemeClr val="dk1"/>
                </a:solidFill>
                <a:latin typeface="Georgia"/>
                <a:ea typeface="Georgia"/>
                <a:cs typeface="Georgia"/>
                <a:sym typeface="Georgia"/>
              </a:rPr>
              <a:t>minutes</a:t>
            </a:r>
          </a:p>
          <a:p>
            <a:pPr>
              <a:lnSpc>
                <a:spcPct val="90000"/>
              </a:lnSpc>
              <a:spcBef>
                <a:spcPts val="500"/>
              </a:spcBef>
              <a:buClr>
                <a:schemeClr val="accent1"/>
              </a:buClr>
              <a:buSzPct val="85000"/>
            </a:pPr>
            <a:r>
              <a:rPr lang="en-US" sz="2400" dirty="0" smtClean="0">
                <a:solidFill>
                  <a:schemeClr val="tx1"/>
                </a:solidFill>
                <a:latin typeface="Georgia"/>
                <a:ea typeface="Georgia"/>
                <a:cs typeface="Georgia"/>
                <a:sym typeface="Georgia"/>
              </a:rPr>
              <a:t>State the reason this fact or quote seems most important. Introduce the evidence with a sentence starter like </a:t>
            </a:r>
            <a:r>
              <a:rPr lang="en-US" sz="2400" dirty="0" smtClean="0">
                <a:solidFill>
                  <a:srgbClr val="FF0000"/>
                </a:solidFill>
                <a:latin typeface="Georgia"/>
                <a:ea typeface="Georgia"/>
                <a:cs typeface="Georgia"/>
                <a:sym typeface="Georgia"/>
              </a:rPr>
              <a:t>“According to…” </a:t>
            </a:r>
            <a:r>
              <a:rPr lang="en-US" sz="2400" dirty="0" smtClean="0">
                <a:solidFill>
                  <a:schemeClr val="tx1"/>
                </a:solidFill>
                <a:latin typeface="Georgia"/>
                <a:ea typeface="Georgia"/>
                <a:cs typeface="Georgia"/>
                <a:sym typeface="Georgia"/>
              </a:rPr>
              <a:t>Explain how this evidence supports your claim. </a:t>
            </a:r>
            <a:endParaRPr lang="en-US" sz="1200" dirty="0">
              <a:solidFill>
                <a:schemeClr val="tx1"/>
              </a:solidFill>
            </a:endParaRPr>
          </a:p>
        </p:txBody>
      </p:sp>
      <p:pic>
        <p:nvPicPr>
          <p:cNvPr id="6" name="Picture 5" descr="owp logo.jpg"/>
          <p:cNvPicPr>
            <a:picLocks noChangeAspect="1"/>
          </p:cNvPicPr>
          <p:nvPr/>
        </p:nvPicPr>
        <p:blipFill>
          <a:blip r:embed="rId7"/>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extLst>
      <p:ext uri="{BB962C8B-B14F-4D97-AF65-F5344CB8AC3E}">
        <p14:creationId xmlns:p14="http://schemas.microsoft.com/office/powerpoint/2010/main" xmlns="" val="19968749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800" b="1" dirty="0"/>
              <a:t>The 40-Minute Kernel Essay </a:t>
            </a:r>
          </a:p>
        </p:txBody>
      </p:sp>
      <p:graphicFrame>
        <p:nvGraphicFramePr>
          <p:cNvPr id="5" name="Diagram 4"/>
          <p:cNvGraphicFramePr/>
          <p:nvPr>
            <p:extLst>
              <p:ext uri="{D42A27DB-BD31-4B8C-83A1-F6EECF244321}">
                <p14:modId xmlns:p14="http://schemas.microsoft.com/office/powerpoint/2010/main" xmlns="" val="2597643209"/>
              </p:ext>
            </p:extLst>
          </p:nvPr>
        </p:nvGraphicFramePr>
        <p:xfrm>
          <a:off x="301753" y="1137970"/>
          <a:ext cx="1790165" cy="29381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2665927" y="1246031"/>
            <a:ext cx="6170224" cy="2677656"/>
          </a:xfrm>
          <a:prstGeom prst="rect">
            <a:avLst/>
          </a:prstGeom>
          <a:noFill/>
        </p:spPr>
        <p:txBody>
          <a:bodyPr wrap="square" rtlCol="0">
            <a:spAutoFit/>
          </a:bodyPr>
          <a:lstStyle/>
          <a:p>
            <a:pPr lvl="0"/>
            <a:r>
              <a:rPr lang="en-US" sz="2800" b="1" dirty="0" smtClean="0">
                <a:solidFill>
                  <a:schemeClr val="dk1"/>
                </a:solidFill>
                <a:latin typeface="Georgia"/>
                <a:ea typeface="Georgia"/>
                <a:cs typeface="Georgia"/>
                <a:sym typeface="Georgia"/>
              </a:rPr>
              <a:t>3 minutes</a:t>
            </a:r>
          </a:p>
          <a:p>
            <a:pPr lvl="0"/>
            <a:endParaRPr lang="en-US" sz="2800" b="1" dirty="0">
              <a:solidFill>
                <a:schemeClr val="dk1"/>
              </a:solidFill>
              <a:latin typeface="Georgia"/>
              <a:ea typeface="Georgia"/>
              <a:cs typeface="Georgia"/>
              <a:sym typeface="Georgia"/>
            </a:endParaRPr>
          </a:p>
          <a:p>
            <a:pPr lvl="0"/>
            <a:r>
              <a:rPr lang="en-US" sz="2800" dirty="0">
                <a:solidFill>
                  <a:schemeClr val="dk1"/>
                </a:solidFill>
                <a:latin typeface="Georgia"/>
                <a:ea typeface="Georgia"/>
                <a:cs typeface="Georgia"/>
                <a:sym typeface="Georgia"/>
              </a:rPr>
              <a:t>Write a final few sentences as a conclusion, perhaps restating your </a:t>
            </a:r>
            <a:r>
              <a:rPr lang="en-US" sz="2800" dirty="0" smtClean="0">
                <a:solidFill>
                  <a:schemeClr val="dk1"/>
                </a:solidFill>
                <a:latin typeface="Georgia"/>
                <a:ea typeface="Georgia"/>
                <a:cs typeface="Georgia"/>
                <a:sym typeface="Georgia"/>
              </a:rPr>
              <a:t>claim. </a:t>
            </a:r>
            <a:endParaRPr lang="en-US" sz="2800" dirty="0">
              <a:solidFill>
                <a:schemeClr val="dk1"/>
              </a:solidFill>
              <a:latin typeface="Georgia"/>
              <a:ea typeface="Georgia"/>
              <a:cs typeface="Georgia"/>
              <a:sym typeface="Georgia"/>
            </a:endParaRPr>
          </a:p>
          <a:p>
            <a:endParaRPr lang="en-US" sz="2800" dirty="0"/>
          </a:p>
        </p:txBody>
      </p:sp>
      <p:pic>
        <p:nvPicPr>
          <p:cNvPr id="6" name="Picture 5" descr="owp logo.jpg"/>
          <p:cNvPicPr>
            <a:picLocks noChangeAspect="1"/>
          </p:cNvPicPr>
          <p:nvPr/>
        </p:nvPicPr>
        <p:blipFill>
          <a:blip r:embed="rId7"/>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extLst>
      <p:ext uri="{BB962C8B-B14F-4D97-AF65-F5344CB8AC3E}">
        <p14:creationId xmlns:p14="http://schemas.microsoft.com/office/powerpoint/2010/main" xmlns="" val="24600494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Shape 295"/>
          <p:cNvSpPr txBox="1">
            <a:spLocks noGrp="1"/>
          </p:cNvSpPr>
          <p:nvPr>
            <p:ph type="title"/>
          </p:nvPr>
        </p:nvSpPr>
        <p:spPr>
          <a:xfrm>
            <a:off x="2383302" y="4171950"/>
            <a:ext cx="4322298" cy="643050"/>
          </a:xfrm>
          <a:prstGeom prst="rect">
            <a:avLst/>
          </a:prstGeom>
        </p:spPr>
        <p:txBody>
          <a:bodyPr lIns="91425" tIns="91425" rIns="91425" bIns="91425" anchor="b" anchorCtr="0">
            <a:noAutofit/>
          </a:bodyPr>
          <a:lstStyle/>
          <a:p>
            <a:pPr algn="ctr">
              <a:spcBef>
                <a:spcPts val="0"/>
              </a:spcBef>
              <a:buNone/>
            </a:pPr>
            <a:r>
              <a:rPr lang="en" sz="4400" dirty="0">
                <a:latin typeface="Curlz MT" pitchFamily="82" charset="0"/>
              </a:rPr>
              <a:t>Brain Break</a:t>
            </a:r>
          </a:p>
        </p:txBody>
      </p:sp>
      <p:pic>
        <p:nvPicPr>
          <p:cNvPr id="297" name="Shape 297"/>
          <p:cNvPicPr preferRelativeResize="0"/>
          <p:nvPr/>
        </p:nvPicPr>
        <p:blipFill>
          <a:blip r:embed="rId3">
            <a:alphaModFix/>
          </a:blip>
          <a:stretch>
            <a:fillRect/>
          </a:stretch>
        </p:blipFill>
        <p:spPr>
          <a:xfrm>
            <a:off x="2612457" y="1123950"/>
            <a:ext cx="3559743" cy="2779987"/>
          </a:xfrm>
          <a:prstGeom prst="rect">
            <a:avLst/>
          </a:prstGeom>
          <a:noFill/>
          <a:ln>
            <a:noFill/>
          </a:ln>
        </p:spPr>
      </p:pic>
      <p:pic>
        <p:nvPicPr>
          <p:cNvPr id="6" name="Picture 5" descr="owp logo.jpg"/>
          <p:cNvPicPr>
            <a:picLocks noChangeAspect="1"/>
          </p:cNvPicPr>
          <p:nvPr/>
        </p:nvPicPr>
        <p:blipFill>
          <a:blip r:embed="rId4"/>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Shape 352"/>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sz="3600" b="1"/>
              <a:t>Looking at the Writing</a:t>
            </a:r>
          </a:p>
        </p:txBody>
      </p:sp>
      <p:sp>
        <p:nvSpPr>
          <p:cNvPr id="353" name="Shape 353"/>
          <p:cNvSpPr txBox="1">
            <a:spLocks noGrp="1"/>
          </p:cNvSpPr>
          <p:nvPr>
            <p:ph type="body" idx="1"/>
          </p:nvPr>
        </p:nvSpPr>
        <p:spPr>
          <a:xfrm>
            <a:off x="457200" y="708900"/>
            <a:ext cx="8229600" cy="3725699"/>
          </a:xfrm>
          <a:prstGeom prst="rect">
            <a:avLst/>
          </a:prstGeom>
        </p:spPr>
        <p:txBody>
          <a:bodyPr lIns="91425" tIns="91425" rIns="91425" bIns="91425" anchor="t" anchorCtr="0">
            <a:noAutofit/>
          </a:bodyPr>
          <a:lstStyle/>
          <a:p>
            <a:pPr lvl="0" rtl="0">
              <a:spcBef>
                <a:spcPts val="0"/>
              </a:spcBef>
              <a:buNone/>
            </a:pPr>
            <a:endParaRPr sz="3000"/>
          </a:p>
          <a:p>
            <a:pPr rtl="0">
              <a:spcBef>
                <a:spcPts val="0"/>
              </a:spcBef>
              <a:buNone/>
            </a:pPr>
            <a:r>
              <a:rPr lang="en" sz="3000"/>
              <a:t>Color</a:t>
            </a:r>
          </a:p>
          <a:p>
            <a:pPr rtl="0">
              <a:spcBef>
                <a:spcPts val="0"/>
              </a:spcBef>
              <a:buNone/>
            </a:pPr>
            <a:r>
              <a:rPr lang="en" sz="3000"/>
              <a:t>          = Claim</a:t>
            </a:r>
          </a:p>
          <a:p>
            <a:pPr rtl="0">
              <a:spcBef>
                <a:spcPts val="0"/>
              </a:spcBef>
              <a:buNone/>
            </a:pPr>
            <a:endParaRPr sz="3000"/>
          </a:p>
          <a:p>
            <a:pPr rtl="0">
              <a:spcBef>
                <a:spcPts val="0"/>
              </a:spcBef>
              <a:buNone/>
            </a:pPr>
            <a:r>
              <a:rPr lang="en" sz="3000"/>
              <a:t>          = Evidence</a:t>
            </a:r>
          </a:p>
          <a:p>
            <a:pPr rtl="0">
              <a:spcBef>
                <a:spcPts val="0"/>
              </a:spcBef>
              <a:buNone/>
            </a:pPr>
            <a:r>
              <a:rPr lang="en" sz="3000"/>
              <a:t>          </a:t>
            </a:r>
          </a:p>
          <a:p>
            <a:pPr rtl="0">
              <a:spcBef>
                <a:spcPts val="0"/>
              </a:spcBef>
              <a:buNone/>
            </a:pPr>
            <a:r>
              <a:rPr lang="en" sz="3000"/>
              <a:t>          = Counterclaim</a:t>
            </a:r>
          </a:p>
          <a:p>
            <a:pPr>
              <a:spcBef>
                <a:spcPts val="0"/>
              </a:spcBef>
              <a:buNone/>
            </a:pPr>
            <a:r>
              <a:rPr lang="en" sz="3000"/>
              <a:t>         </a:t>
            </a:r>
          </a:p>
        </p:txBody>
      </p:sp>
      <p:sp>
        <p:nvSpPr>
          <p:cNvPr id="354" name="Shape 354"/>
          <p:cNvSpPr/>
          <p:nvPr/>
        </p:nvSpPr>
        <p:spPr>
          <a:xfrm>
            <a:off x="576600" y="1767775"/>
            <a:ext cx="830099" cy="469199"/>
          </a:xfrm>
          <a:prstGeom prst="rect">
            <a:avLst/>
          </a:prstGeom>
          <a:solidFill>
            <a:schemeClr val="lt2"/>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355" name="Shape 355"/>
          <p:cNvSpPr/>
          <p:nvPr/>
        </p:nvSpPr>
        <p:spPr>
          <a:xfrm>
            <a:off x="576600" y="2660125"/>
            <a:ext cx="830099" cy="469199"/>
          </a:xfrm>
          <a:prstGeom prst="rect">
            <a:avLst/>
          </a:prstGeom>
          <a:solidFill>
            <a:schemeClr val="lt2"/>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sp>
        <p:nvSpPr>
          <p:cNvPr id="356" name="Shape 356"/>
          <p:cNvSpPr/>
          <p:nvPr/>
        </p:nvSpPr>
        <p:spPr>
          <a:xfrm>
            <a:off x="576600" y="3597575"/>
            <a:ext cx="830099" cy="469199"/>
          </a:xfrm>
          <a:prstGeom prst="rect">
            <a:avLst/>
          </a:prstGeom>
          <a:solidFill>
            <a:schemeClr val="lt2"/>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a:spcBef>
                <a:spcPts val="0"/>
              </a:spcBef>
              <a:buNone/>
            </a:pPr>
            <a:endParaRPr/>
          </a:p>
        </p:txBody>
      </p:sp>
      <p:pic>
        <p:nvPicPr>
          <p:cNvPr id="7" name="Picture 6" descr="owp logo.jpg"/>
          <p:cNvPicPr>
            <a:picLocks noChangeAspect="1"/>
          </p:cNvPicPr>
          <p:nvPr/>
        </p:nvPicPr>
        <p:blipFill>
          <a:blip r:embed="rId3"/>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23750"/>
            <a:ext cx="8229600" cy="857400"/>
          </a:xfrm>
        </p:spPr>
        <p:txBody>
          <a:bodyPr/>
          <a:lstStyle/>
          <a:p>
            <a:r>
              <a:rPr lang="en-US" sz="3200" dirty="0" smtClean="0">
                <a:latin typeface="Georgia" pitchFamily="18" charset="0"/>
              </a:rPr>
              <a:t>Student Writing / Coaching Sessions</a:t>
            </a:r>
            <a:endParaRPr lang="en-US" sz="3200" dirty="0">
              <a:latin typeface="Georgia" pitchFamily="18" charset="0"/>
            </a:endParaRPr>
          </a:p>
        </p:txBody>
      </p:sp>
      <p:sp>
        <p:nvSpPr>
          <p:cNvPr id="3" name="Text Placeholder 2"/>
          <p:cNvSpPr>
            <a:spLocks noGrp="1"/>
          </p:cNvSpPr>
          <p:nvPr>
            <p:ph type="body" idx="1"/>
          </p:nvPr>
        </p:nvSpPr>
        <p:spPr>
          <a:xfrm>
            <a:off x="457200" y="1665451"/>
            <a:ext cx="8229600" cy="3725699"/>
          </a:xfrm>
        </p:spPr>
        <p:txBody>
          <a:bodyPr/>
          <a:lstStyle/>
          <a:p>
            <a:pPr marL="514350" indent="-514350">
              <a:buAutoNum type="arabicPeriod"/>
            </a:pPr>
            <a:r>
              <a:rPr lang="en-US" dirty="0" smtClean="0"/>
              <a:t>C</a:t>
            </a:r>
            <a:r>
              <a:rPr lang="en-US" dirty="0" smtClean="0"/>
              <a:t>hoose three to five </a:t>
            </a:r>
            <a:r>
              <a:rPr lang="en-US" dirty="0" smtClean="0"/>
              <a:t>students (or more, depending on what you decide) to track writing </a:t>
            </a:r>
            <a:r>
              <a:rPr lang="en-US" dirty="0" smtClean="0"/>
              <a:t>progress and </a:t>
            </a:r>
            <a:r>
              <a:rPr lang="en-US" dirty="0" smtClean="0"/>
              <a:t>LASW</a:t>
            </a:r>
            <a:r>
              <a:rPr lang="en-US" dirty="0" smtClean="0"/>
              <a:t>.</a:t>
            </a:r>
          </a:p>
          <a:p>
            <a:pPr marL="514350" indent="-514350">
              <a:buFont typeface="+mj-lt"/>
              <a:buAutoNum type="arabicPeriod"/>
            </a:pPr>
            <a:endParaRPr lang="en-US" dirty="0" smtClean="0"/>
          </a:p>
          <a:p>
            <a:pPr marL="514350" indent="-514350">
              <a:buFont typeface="+mj-lt"/>
              <a:buAutoNum type="arabicPeriod"/>
            </a:pPr>
            <a:r>
              <a:rPr lang="en-US" dirty="0" smtClean="0"/>
              <a:t>Plan </a:t>
            </a:r>
            <a:r>
              <a:rPr lang="en-US" dirty="0" smtClean="0"/>
              <a:t>for coaching </a:t>
            </a:r>
            <a:endParaRPr lang="en-US" dirty="0" smtClean="0"/>
          </a:p>
          <a:p>
            <a:pPr marL="514350" indent="-514350">
              <a:buFont typeface="+mj-lt"/>
              <a:buAutoNum type="arabicPeriod"/>
            </a:pPr>
            <a:endParaRPr lang="en-US" dirty="0" smtClean="0"/>
          </a:p>
          <a:p>
            <a:pPr marL="514350" indent="-514350">
              <a:buFont typeface="+mj-lt"/>
              <a:buAutoNum type="arabicPeriod"/>
            </a:pPr>
            <a:r>
              <a:rPr lang="en-US" dirty="0" smtClean="0"/>
              <a:t>Graduate Credit Available</a:t>
            </a:r>
            <a:endParaRPr lang="en-US" dirty="0"/>
          </a:p>
        </p:txBody>
      </p:sp>
      <p:pic>
        <p:nvPicPr>
          <p:cNvPr id="4" name="Picture 3" descr="owp logo.jpg"/>
          <p:cNvPicPr>
            <a:picLocks noChangeAspect="1"/>
          </p:cNvPicPr>
          <p:nvPr/>
        </p:nvPicPr>
        <p:blipFill>
          <a:blip r:embed="rId3"/>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Goals</a:t>
            </a:r>
            <a:endParaRPr lang="en-US" dirty="0"/>
          </a:p>
        </p:txBody>
      </p:sp>
      <p:sp>
        <p:nvSpPr>
          <p:cNvPr id="3" name="Text Placeholder 2"/>
          <p:cNvSpPr>
            <a:spLocks noGrp="1"/>
          </p:cNvSpPr>
          <p:nvPr>
            <p:ph type="body" idx="1"/>
          </p:nvPr>
        </p:nvSpPr>
        <p:spPr/>
        <p:txBody>
          <a:bodyPr/>
          <a:lstStyle/>
          <a:p>
            <a:r>
              <a:rPr lang="en-US" dirty="0" smtClean="0"/>
              <a:t>We will. . .</a:t>
            </a:r>
          </a:p>
          <a:p>
            <a:pPr>
              <a:buFont typeface="Arial" pitchFamily="34" charset="0"/>
              <a:buChar char="•"/>
            </a:pPr>
            <a:r>
              <a:rPr lang="en-US" dirty="0" smtClean="0"/>
              <a:t>Experience informal writing mini unit</a:t>
            </a:r>
          </a:p>
          <a:p>
            <a:pPr>
              <a:buFont typeface="Arial" pitchFamily="34" charset="0"/>
              <a:buChar char="•"/>
            </a:pPr>
            <a:r>
              <a:rPr lang="en-US" dirty="0" smtClean="0"/>
              <a:t>Add strategies, tools, and protocols to our toolbox</a:t>
            </a:r>
          </a:p>
          <a:p>
            <a:pPr>
              <a:buFont typeface="Arial" pitchFamily="34" charset="0"/>
              <a:buChar char="•"/>
            </a:pPr>
            <a:r>
              <a:rPr lang="en-US" dirty="0" smtClean="0"/>
              <a:t>Participate in a writing marathon</a:t>
            </a:r>
          </a:p>
          <a:p>
            <a:pPr>
              <a:buFont typeface="Arial" pitchFamily="34" charset="0"/>
              <a:buChar char="•"/>
            </a:pPr>
            <a:r>
              <a:rPr lang="en-US" dirty="0" smtClean="0"/>
              <a:t>Plan next steps for implementing college-ready writing in the classroom. </a:t>
            </a:r>
          </a:p>
          <a:p>
            <a:pPr>
              <a:buFont typeface="Arial" pitchFamily="34" charset="0"/>
              <a:buChar char="•"/>
            </a:pPr>
            <a:endParaRPr lang="en-US" dirty="0"/>
          </a:p>
        </p:txBody>
      </p:sp>
      <p:pic>
        <p:nvPicPr>
          <p:cNvPr id="5" name="Picture 4" descr="owp logo.jpg"/>
          <p:cNvPicPr>
            <a:picLocks noChangeAspect="1"/>
          </p:cNvPicPr>
          <p:nvPr/>
        </p:nvPicPr>
        <p:blipFill>
          <a:blip r:embed="rId3"/>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Shape 361"/>
          <p:cNvSpPr txBox="1">
            <a:spLocks noGrp="1"/>
          </p:cNvSpPr>
          <p:nvPr>
            <p:ph type="title"/>
          </p:nvPr>
        </p:nvSpPr>
        <p:spPr>
          <a:xfrm>
            <a:off x="457200" y="205978"/>
            <a:ext cx="8229600" cy="857400"/>
          </a:xfrm>
          <a:prstGeom prst="rect">
            <a:avLst/>
          </a:prstGeom>
        </p:spPr>
        <p:txBody>
          <a:bodyPr lIns="91425" tIns="91425" rIns="91425" bIns="91425" anchor="b" anchorCtr="0">
            <a:noAutofit/>
          </a:bodyPr>
          <a:lstStyle/>
          <a:p>
            <a:pPr>
              <a:spcBef>
                <a:spcPts val="0"/>
              </a:spcBef>
              <a:buNone/>
            </a:pPr>
            <a:r>
              <a:rPr lang="en" sz="4800" b="1"/>
              <a:t>3, 2, 1</a:t>
            </a:r>
          </a:p>
        </p:txBody>
      </p:sp>
      <p:sp>
        <p:nvSpPr>
          <p:cNvPr id="362" name="Shape 362"/>
          <p:cNvSpPr txBox="1">
            <a:spLocks noGrp="1"/>
          </p:cNvSpPr>
          <p:nvPr>
            <p:ph type="body" idx="1"/>
          </p:nvPr>
        </p:nvSpPr>
        <p:spPr>
          <a:xfrm>
            <a:off x="457200" y="1200150"/>
            <a:ext cx="8229600" cy="3725699"/>
          </a:xfrm>
          <a:prstGeom prst="rect">
            <a:avLst/>
          </a:prstGeom>
        </p:spPr>
        <p:txBody>
          <a:bodyPr lIns="91425" tIns="91425" rIns="91425" bIns="91425" anchor="t" anchorCtr="0">
            <a:noAutofit/>
          </a:bodyPr>
          <a:lstStyle/>
          <a:p>
            <a:pPr rtl="0">
              <a:spcBef>
                <a:spcPts val="0"/>
              </a:spcBef>
              <a:buNone/>
            </a:pPr>
            <a:r>
              <a:rPr lang="en" sz="3200" b="1" dirty="0"/>
              <a:t>3</a:t>
            </a:r>
            <a:r>
              <a:rPr lang="en" sz="3200" dirty="0"/>
              <a:t> things you value from today’s </a:t>
            </a:r>
            <a:r>
              <a:rPr lang="en" sz="3200" dirty="0" smtClean="0"/>
              <a:t>learning</a:t>
            </a:r>
          </a:p>
          <a:p>
            <a:pPr rtl="0">
              <a:spcBef>
                <a:spcPts val="0"/>
              </a:spcBef>
              <a:buNone/>
            </a:pPr>
            <a:endParaRPr lang="en" sz="3200" dirty="0"/>
          </a:p>
          <a:p>
            <a:pPr rtl="0">
              <a:spcBef>
                <a:spcPts val="0"/>
              </a:spcBef>
              <a:buNone/>
            </a:pPr>
            <a:r>
              <a:rPr lang="en" sz="3200" b="1" dirty="0"/>
              <a:t>2</a:t>
            </a:r>
            <a:r>
              <a:rPr lang="en" sz="3200" dirty="0"/>
              <a:t> things you want to try in your </a:t>
            </a:r>
            <a:r>
              <a:rPr lang="en" sz="3200" dirty="0" smtClean="0"/>
              <a:t>class</a:t>
            </a:r>
          </a:p>
          <a:p>
            <a:pPr rtl="0">
              <a:spcBef>
                <a:spcPts val="0"/>
              </a:spcBef>
              <a:buNone/>
            </a:pPr>
            <a:endParaRPr lang="en" sz="3200" dirty="0"/>
          </a:p>
          <a:p>
            <a:pPr>
              <a:spcBef>
                <a:spcPts val="0"/>
              </a:spcBef>
              <a:buNone/>
            </a:pPr>
            <a:r>
              <a:rPr lang="en" sz="3200" b="1" dirty="0"/>
              <a:t>1</a:t>
            </a:r>
            <a:r>
              <a:rPr lang="en" sz="3200" dirty="0"/>
              <a:t> question you want to ask your coach</a:t>
            </a:r>
          </a:p>
        </p:txBody>
      </p:sp>
      <p:pic>
        <p:nvPicPr>
          <p:cNvPr id="4" name="Picture 3" descr="owp logo.jpg"/>
          <p:cNvPicPr>
            <a:picLocks noChangeAspect="1"/>
          </p:cNvPicPr>
          <p:nvPr/>
        </p:nvPicPr>
        <p:blipFill>
          <a:blip r:embed="rId3"/>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Goals</a:t>
            </a:r>
            <a:endParaRPr lang="en-US" dirty="0"/>
          </a:p>
        </p:txBody>
      </p:sp>
      <p:sp>
        <p:nvSpPr>
          <p:cNvPr id="3" name="Text Placeholder 2"/>
          <p:cNvSpPr>
            <a:spLocks noGrp="1"/>
          </p:cNvSpPr>
          <p:nvPr>
            <p:ph type="body" idx="1"/>
          </p:nvPr>
        </p:nvSpPr>
        <p:spPr/>
        <p:txBody>
          <a:bodyPr/>
          <a:lstStyle/>
          <a:p>
            <a:pPr>
              <a:spcAft>
                <a:spcPts val="1200"/>
              </a:spcAft>
            </a:pPr>
            <a:r>
              <a:rPr lang="en-US" sz="3200" dirty="0" smtClean="0"/>
              <a:t>We will. . .</a:t>
            </a:r>
          </a:p>
          <a:p>
            <a:pPr>
              <a:spcAft>
                <a:spcPts val="1200"/>
              </a:spcAft>
              <a:buFont typeface="Arial" pitchFamily="34" charset="0"/>
              <a:buChar char="•"/>
            </a:pPr>
            <a:r>
              <a:rPr lang="en-US" sz="2800" dirty="0" smtClean="0"/>
              <a:t>Experience informal writing mini unit</a:t>
            </a:r>
          </a:p>
          <a:p>
            <a:pPr>
              <a:spcAft>
                <a:spcPts val="1200"/>
              </a:spcAft>
              <a:buFont typeface="Arial" pitchFamily="34" charset="0"/>
              <a:buChar char="•"/>
            </a:pPr>
            <a:r>
              <a:rPr lang="en-US" sz="2800" dirty="0" smtClean="0"/>
              <a:t>Add strategies, tools, and protocols to our toolbox</a:t>
            </a:r>
          </a:p>
          <a:p>
            <a:pPr>
              <a:spcAft>
                <a:spcPts val="1200"/>
              </a:spcAft>
              <a:buFont typeface="Arial" pitchFamily="34" charset="0"/>
              <a:buChar char="•"/>
            </a:pPr>
            <a:r>
              <a:rPr lang="en-US" sz="2800" dirty="0" smtClean="0"/>
              <a:t>Participate in a writing marathon</a:t>
            </a:r>
          </a:p>
          <a:p>
            <a:pPr>
              <a:buFont typeface="Arial" pitchFamily="34" charset="0"/>
              <a:buChar char="•"/>
            </a:pPr>
            <a:r>
              <a:rPr lang="en-US" sz="2800" dirty="0" smtClean="0"/>
              <a:t>Plan next steps for implementing </a:t>
            </a:r>
            <a:r>
              <a:rPr lang="en-US" sz="2800" dirty="0" smtClean="0"/>
              <a:t>college-ready             	writing </a:t>
            </a:r>
            <a:r>
              <a:rPr lang="en-US" sz="2800" dirty="0" smtClean="0"/>
              <a:t>in the classroom. </a:t>
            </a:r>
          </a:p>
          <a:p>
            <a:pPr>
              <a:buFont typeface="Arial" pitchFamily="34" charset="0"/>
              <a:buChar char="•"/>
            </a:pPr>
            <a:endParaRPr lang="en-US" sz="2800" dirty="0"/>
          </a:p>
        </p:txBody>
      </p:sp>
      <p:pic>
        <p:nvPicPr>
          <p:cNvPr id="5" name="Picture 4" descr="owp logo.jpg"/>
          <p:cNvPicPr>
            <a:picLocks noChangeAspect="1"/>
          </p:cNvPicPr>
          <p:nvPr/>
        </p:nvPicPr>
        <p:blipFill>
          <a:blip r:embed="rId2"/>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457200" y="205978"/>
            <a:ext cx="8229600" cy="857250"/>
          </a:xfrm>
          <a:prstGeom prst="rect">
            <a:avLst/>
          </a:prstGeom>
        </p:spPr>
        <p:txBody>
          <a:bodyPr lIns="91425" tIns="91425" rIns="91425" bIns="91425" anchor="b" anchorCtr="0">
            <a:noAutofit/>
          </a:bodyPr>
          <a:lstStyle/>
          <a:p>
            <a:pPr lvl="0" rtl="0">
              <a:spcBef>
                <a:spcPts val="0"/>
              </a:spcBef>
              <a:buNone/>
            </a:pPr>
            <a:r>
              <a:rPr lang="en" sz="3600">
                <a:solidFill>
                  <a:srgbClr val="000000"/>
                </a:solidFill>
              </a:rPr>
              <a:t>Purpose/ Non-Purpose</a:t>
            </a:r>
          </a:p>
        </p:txBody>
      </p:sp>
      <p:sp>
        <p:nvSpPr>
          <p:cNvPr id="158" name="Shape 158"/>
          <p:cNvSpPr txBox="1">
            <a:spLocks noGrp="1"/>
          </p:cNvSpPr>
          <p:nvPr>
            <p:ph type="body" idx="1"/>
          </p:nvPr>
        </p:nvSpPr>
        <p:spPr>
          <a:xfrm>
            <a:off x="457200" y="1200150"/>
            <a:ext cx="8229600" cy="3725775"/>
          </a:xfrm>
          <a:prstGeom prst="rect">
            <a:avLst/>
          </a:prstGeom>
        </p:spPr>
        <p:txBody>
          <a:bodyPr lIns="91425" tIns="91425" rIns="91425" bIns="91425" anchor="t" anchorCtr="0">
            <a:noAutofit/>
          </a:bodyPr>
          <a:lstStyle/>
          <a:p>
            <a:pPr lvl="0" indent="0" rtl="0">
              <a:spcBef>
                <a:spcPts val="0"/>
              </a:spcBef>
              <a:buNone/>
            </a:pPr>
            <a:r>
              <a:rPr lang="en" sz="3200" u="sng" dirty="0" smtClean="0"/>
              <a:t>Purpose</a:t>
            </a:r>
            <a:r>
              <a:rPr lang="en" sz="3200" u="sng" dirty="0"/>
              <a:t>: </a:t>
            </a:r>
            <a:endParaRPr lang="en" sz="3200" u="sng" dirty="0" smtClean="0"/>
          </a:p>
          <a:p>
            <a:pPr lvl="0" indent="0" rtl="0">
              <a:spcBef>
                <a:spcPts val="0"/>
              </a:spcBef>
              <a:buNone/>
            </a:pPr>
            <a:r>
              <a:rPr lang="en" sz="3000" dirty="0" smtClean="0"/>
              <a:t>Build </a:t>
            </a:r>
            <a:r>
              <a:rPr lang="en" sz="3000" dirty="0"/>
              <a:t>a partnership that will enable us to accomplish this work together</a:t>
            </a:r>
          </a:p>
          <a:p>
            <a:pPr lvl="0" indent="0" rtl="0">
              <a:spcBef>
                <a:spcPts val="0"/>
              </a:spcBef>
              <a:buNone/>
            </a:pPr>
            <a:endParaRPr sz="3000" dirty="0"/>
          </a:p>
          <a:p>
            <a:pPr lvl="0" indent="0" rtl="0">
              <a:spcBef>
                <a:spcPts val="0"/>
              </a:spcBef>
              <a:buNone/>
            </a:pPr>
            <a:r>
              <a:rPr lang="en" sz="3200" u="sng" dirty="0"/>
              <a:t>Non-purpose: </a:t>
            </a:r>
            <a:endParaRPr lang="en" sz="3200" u="sng" dirty="0" smtClean="0"/>
          </a:p>
          <a:p>
            <a:pPr lvl="0" indent="0" rtl="0">
              <a:spcBef>
                <a:spcPts val="0"/>
              </a:spcBef>
              <a:buNone/>
            </a:pPr>
            <a:r>
              <a:rPr lang="en" dirty="0" smtClean="0"/>
              <a:t>Leave </a:t>
            </a:r>
            <a:r>
              <a:rPr lang="en" dirty="0"/>
              <a:t>you unsupported in this work</a:t>
            </a:r>
          </a:p>
          <a:p>
            <a:pPr lvl="0" indent="0" rtl="0">
              <a:spcBef>
                <a:spcPts val="0"/>
              </a:spcBef>
              <a:buNone/>
            </a:pPr>
            <a:endParaRPr sz="3000" dirty="0"/>
          </a:p>
          <a:p>
            <a:pPr lvl="0" indent="0" rtl="0">
              <a:spcBef>
                <a:spcPts val="0"/>
              </a:spcBef>
              <a:buNone/>
            </a:pPr>
            <a:endParaRPr sz="3000" dirty="0"/>
          </a:p>
        </p:txBody>
      </p:sp>
      <p:pic>
        <p:nvPicPr>
          <p:cNvPr id="5" name="Picture 4" descr="owp logo.jpg"/>
          <p:cNvPicPr>
            <a:picLocks noChangeAspect="1"/>
          </p:cNvPicPr>
          <p:nvPr/>
        </p:nvPicPr>
        <p:blipFill>
          <a:blip r:embed="rId3"/>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a:spLocks noGrp="1"/>
          </p:cNvSpPr>
          <p:nvPr>
            <p:ph type="title"/>
          </p:nvPr>
        </p:nvSpPr>
        <p:spPr>
          <a:xfrm>
            <a:off x="457200" y="205978"/>
            <a:ext cx="8229600" cy="857250"/>
          </a:xfrm>
          <a:prstGeom prst="rect">
            <a:avLst/>
          </a:prstGeom>
          <a:noFill/>
          <a:ln>
            <a:noFill/>
          </a:ln>
        </p:spPr>
        <p:txBody>
          <a:bodyPr lIns="91425" tIns="45700" rIns="91425" bIns="45700" anchor="ctr" anchorCtr="0">
            <a:noAutofit/>
          </a:bodyPr>
          <a:lstStyle/>
          <a:p>
            <a:pPr marL="0" marR="0" lvl="0" indent="0" algn="l" rtl="0">
              <a:spcBef>
                <a:spcPts val="0"/>
              </a:spcBef>
              <a:spcAft>
                <a:spcPts val="0"/>
              </a:spcAft>
              <a:buSzPct val="25000"/>
              <a:buNone/>
            </a:pPr>
            <a:r>
              <a:rPr lang="en" sz="4400" b="0" i="0" u="none" strike="noStrike" cap="none" baseline="0">
                <a:solidFill>
                  <a:schemeClr val="dk1"/>
                </a:solidFill>
                <a:latin typeface="Calibri"/>
                <a:ea typeface="Calibri"/>
                <a:cs typeface="Calibri"/>
                <a:sym typeface="Calibri"/>
              </a:rPr>
              <a:t>Our Norms</a:t>
            </a:r>
          </a:p>
        </p:txBody>
      </p:sp>
      <p:pic>
        <p:nvPicPr>
          <p:cNvPr id="241" name="Shape 241"/>
          <p:cNvPicPr preferRelativeResize="0"/>
          <p:nvPr/>
        </p:nvPicPr>
        <p:blipFill>
          <a:blip r:embed="rId3">
            <a:alphaModFix/>
          </a:blip>
          <a:stretch>
            <a:fillRect/>
          </a:stretch>
        </p:blipFill>
        <p:spPr>
          <a:xfrm>
            <a:off x="2971800" y="1200150"/>
            <a:ext cx="3581400" cy="2286000"/>
          </a:xfrm>
          <a:prstGeom prst="rect">
            <a:avLst/>
          </a:prstGeom>
          <a:noFill/>
          <a:ln>
            <a:noFill/>
          </a:ln>
        </p:spPr>
      </p:pic>
      <p:sp>
        <p:nvSpPr>
          <p:cNvPr id="6" name="TextBox 5"/>
          <p:cNvSpPr txBox="1"/>
          <p:nvPr/>
        </p:nvSpPr>
        <p:spPr>
          <a:xfrm>
            <a:off x="1219200" y="3714750"/>
            <a:ext cx="6934200" cy="830997"/>
          </a:xfrm>
          <a:prstGeom prst="rect">
            <a:avLst/>
          </a:prstGeom>
          <a:noFill/>
        </p:spPr>
        <p:txBody>
          <a:bodyPr wrap="square" rtlCol="0">
            <a:spAutoFit/>
          </a:bodyPr>
          <a:lstStyle/>
          <a:p>
            <a:pPr algn="ctr"/>
            <a:r>
              <a:rPr lang="en-US" sz="2400" dirty="0" smtClean="0"/>
              <a:t>Which of these norms do you want to be mindful of in yourself today?</a:t>
            </a:r>
            <a:endParaRPr lang="en-US" sz="2400" dirty="0"/>
          </a:p>
        </p:txBody>
      </p:sp>
      <p:pic>
        <p:nvPicPr>
          <p:cNvPr id="7" name="Picture 6" descr="owp logo.jpg"/>
          <p:cNvPicPr>
            <a:picLocks noChangeAspect="1"/>
          </p:cNvPicPr>
          <p:nvPr/>
        </p:nvPicPr>
        <p:blipFill>
          <a:blip r:embed="rId4"/>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8" name="Shape 248"/>
          <p:cNvSpPr txBox="1">
            <a:spLocks noGrp="1"/>
          </p:cNvSpPr>
          <p:nvPr>
            <p:ph type="body" idx="1"/>
          </p:nvPr>
        </p:nvSpPr>
        <p:spPr>
          <a:xfrm>
            <a:off x="2743200" y="1200150"/>
            <a:ext cx="5943599" cy="3725699"/>
          </a:xfrm>
          <a:prstGeom prst="rect">
            <a:avLst/>
          </a:prstGeom>
        </p:spPr>
        <p:txBody>
          <a:bodyPr lIns="91425" tIns="91425" rIns="91425" bIns="91425" anchor="t" anchorCtr="0">
            <a:noAutofit/>
          </a:bodyPr>
          <a:lstStyle/>
          <a:p>
            <a:pPr marL="457200" lvl="0" indent="-419100" rtl="0">
              <a:spcBef>
                <a:spcPts val="0"/>
              </a:spcBef>
              <a:buClr>
                <a:schemeClr val="dk1"/>
              </a:buClr>
              <a:buSzPct val="100000"/>
              <a:buFont typeface="Arial"/>
              <a:buChar char="●"/>
            </a:pPr>
            <a:r>
              <a:rPr lang="en"/>
              <a:t>Please take care of your personal needs.</a:t>
            </a:r>
          </a:p>
          <a:p>
            <a:pPr marL="457200" lvl="0" indent="-419100" rtl="0">
              <a:spcBef>
                <a:spcPts val="0"/>
              </a:spcBef>
              <a:buClr>
                <a:schemeClr val="dk1"/>
              </a:buClr>
              <a:buSzPct val="100000"/>
              <a:buFont typeface="Arial"/>
              <a:buChar char="●"/>
            </a:pPr>
            <a:r>
              <a:rPr lang="en"/>
              <a:t>We will take a morning break.</a:t>
            </a:r>
          </a:p>
          <a:p>
            <a:pPr marL="457200" lvl="0" indent="-419100" rtl="0">
              <a:spcBef>
                <a:spcPts val="0"/>
              </a:spcBef>
              <a:buClr>
                <a:schemeClr val="dk1"/>
              </a:buClr>
              <a:buSzPct val="100000"/>
              <a:buFont typeface="Arial"/>
              <a:buChar char="●"/>
            </a:pPr>
            <a:r>
              <a:rPr lang="en"/>
              <a:t>Please place phones on vibrate.</a:t>
            </a:r>
          </a:p>
          <a:p>
            <a:pPr marL="457200" lvl="0" indent="-419100" rtl="0">
              <a:spcBef>
                <a:spcPts val="0"/>
              </a:spcBef>
              <a:buClr>
                <a:schemeClr val="dk1"/>
              </a:buClr>
              <a:buSzPct val="100000"/>
              <a:buFont typeface="Arial"/>
              <a:buChar char="●"/>
            </a:pPr>
            <a:r>
              <a:rPr lang="en"/>
              <a:t>Questions? Post them on the Parking Lot.</a:t>
            </a:r>
          </a:p>
          <a:p>
            <a:pPr marL="457200" lvl="0" indent="-419100">
              <a:spcBef>
                <a:spcPts val="0"/>
              </a:spcBef>
              <a:buClr>
                <a:schemeClr val="dk1"/>
              </a:buClr>
              <a:buSzPct val="100000"/>
              <a:buFont typeface="Arial"/>
              <a:buChar char="●"/>
            </a:pPr>
            <a:r>
              <a:rPr lang="en"/>
              <a:t>Clear your mind Post-its</a:t>
            </a:r>
          </a:p>
        </p:txBody>
      </p:sp>
      <p:pic>
        <p:nvPicPr>
          <p:cNvPr id="249" name="Shape 249"/>
          <p:cNvPicPr preferRelativeResize="0"/>
          <p:nvPr/>
        </p:nvPicPr>
        <p:blipFill>
          <a:blip r:embed="rId3">
            <a:alphaModFix/>
          </a:blip>
          <a:stretch>
            <a:fillRect/>
          </a:stretch>
        </p:blipFill>
        <p:spPr>
          <a:xfrm>
            <a:off x="304800" y="205962"/>
            <a:ext cx="2286000" cy="20431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descr="owp logo.jpg"/>
          <p:cNvPicPr>
            <a:picLocks noChangeAspect="1"/>
          </p:cNvPicPr>
          <p:nvPr/>
        </p:nvPicPr>
        <p:blipFill>
          <a:blip r:embed="rId4"/>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How’s it Going??</a:t>
            </a:r>
            <a:endParaRPr lang="en-US" dirty="0"/>
          </a:p>
        </p:txBody>
      </p:sp>
      <p:sp>
        <p:nvSpPr>
          <p:cNvPr id="3" name="Text Placeholder 2"/>
          <p:cNvSpPr>
            <a:spLocks noGrp="1"/>
          </p:cNvSpPr>
          <p:nvPr>
            <p:ph type="body" idx="1"/>
          </p:nvPr>
        </p:nvSpPr>
        <p:spPr/>
        <p:txBody>
          <a:bodyPr/>
          <a:lstStyle/>
          <a:p>
            <a:r>
              <a:rPr lang="en-US" dirty="0" smtClean="0"/>
              <a:t>       </a:t>
            </a:r>
          </a:p>
          <a:p>
            <a:pPr marL="514350" indent="-514350">
              <a:buAutoNum type="arabicPeriod"/>
            </a:pPr>
            <a:r>
              <a:rPr lang="en-US" dirty="0" smtClean="0"/>
              <a:t>Creating a Culture of Writers </a:t>
            </a:r>
            <a:endParaRPr lang="en-US" dirty="0" smtClean="0"/>
          </a:p>
          <a:p>
            <a:pPr marL="514350" indent="-514350"/>
            <a:r>
              <a:rPr lang="en-US" dirty="0" smtClean="0"/>
              <a:t> </a:t>
            </a:r>
            <a:endParaRPr lang="en-US" dirty="0" smtClean="0"/>
          </a:p>
          <a:p>
            <a:pPr marL="514350" indent="-514350"/>
            <a:r>
              <a:rPr lang="en-US" dirty="0" smtClean="0"/>
              <a:t>                       </a:t>
            </a:r>
            <a:r>
              <a:rPr lang="en-US" dirty="0" smtClean="0"/>
              <a:t>and/or</a:t>
            </a:r>
          </a:p>
          <a:p>
            <a:pPr marL="514350" indent="-514350"/>
            <a:endParaRPr lang="en-US" dirty="0" smtClean="0"/>
          </a:p>
          <a:p>
            <a:pPr marL="514350" indent="-514350"/>
            <a:r>
              <a:rPr lang="en-US" dirty="0" smtClean="0"/>
              <a:t>2.  Non-fiction Writer’s Notebook </a:t>
            </a:r>
            <a:endParaRPr lang="en-US" dirty="0"/>
          </a:p>
        </p:txBody>
      </p:sp>
      <p:pic>
        <p:nvPicPr>
          <p:cNvPr id="2050" name="Picture 2" descr="C:\Users\Administrator\Pictures\School Related\MC900078795.bmp"/>
          <p:cNvPicPr>
            <a:picLocks noChangeAspect="1" noChangeArrowheads="1"/>
          </p:cNvPicPr>
          <p:nvPr/>
        </p:nvPicPr>
        <p:blipFill>
          <a:blip r:embed="rId3"/>
          <a:srcRect/>
          <a:stretch>
            <a:fillRect/>
          </a:stretch>
        </p:blipFill>
        <p:spPr bwMode="auto">
          <a:xfrm>
            <a:off x="7009000" y="1885950"/>
            <a:ext cx="1577142" cy="2895600"/>
          </a:xfrm>
          <a:prstGeom prst="rect">
            <a:avLst/>
          </a:prstGeom>
          <a:noFill/>
        </p:spPr>
      </p:pic>
      <p:pic>
        <p:nvPicPr>
          <p:cNvPr id="5" name="Picture 4" descr="owp logo.jpg"/>
          <p:cNvPicPr>
            <a:picLocks noChangeAspect="1"/>
          </p:cNvPicPr>
          <p:nvPr/>
        </p:nvPicPr>
        <p:blipFill>
          <a:blip r:embed="rId4"/>
          <a:stretch>
            <a:fillRect/>
          </a:stretch>
        </p:blipFill>
        <p:spPr>
          <a:xfrm>
            <a:off x="7543800" y="133350"/>
            <a:ext cx="1600200" cy="704850"/>
          </a:xfrm>
          <a:prstGeom prst="roundRect">
            <a:avLst>
              <a:gd name="adj" fmla="val 8594"/>
            </a:avLst>
          </a:prstGeom>
          <a:solidFill>
            <a:srgbClr val="FFFFFF">
              <a:shade val="85000"/>
            </a:srgbClr>
          </a:solidFill>
          <a:ln>
            <a:noFill/>
          </a:ln>
          <a:effectLst>
            <a:reflection blurRad="6350" stA="50000" endA="300" endPos="38500" dist="50800" dir="5400000" sy="-100000" algn="bl" rotWithShape="0"/>
          </a:effectLst>
          <a:scene3d>
            <a:camera prst="perspectiveHeroicExtremeLeftFacing"/>
            <a:lightRig rig="threePt" dir="t"/>
          </a:scene3d>
        </p:spPr>
      </p:pic>
    </p:spTree>
  </p:cSld>
  <p:clrMapOvr>
    <a:masterClrMapping/>
  </p:clrMapOvr>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Custom 1">
      <a:dk1>
        <a:srgbClr val="000000"/>
      </a:dk1>
      <a:lt1>
        <a:srgbClr val="FFFFFF"/>
      </a:lt1>
      <a:dk2>
        <a:srgbClr val="696464"/>
      </a:dk2>
      <a:lt2>
        <a:srgbClr val="E9E5DC"/>
      </a:lt2>
      <a:accent1>
        <a:srgbClr val="742117"/>
      </a:accent1>
      <a:accent2>
        <a:srgbClr val="9B2D1F"/>
      </a:accent2>
      <a:accent3>
        <a:srgbClr val="A28E6A"/>
      </a:accent3>
      <a:accent4>
        <a:srgbClr val="956251"/>
      </a:accent4>
      <a:accent5>
        <a:srgbClr val="918485"/>
      </a:accent5>
      <a:accent6>
        <a:srgbClr val="993300"/>
      </a:accent6>
      <a:hlink>
        <a:srgbClr val="69240B"/>
      </a:hlink>
      <a:folHlink>
        <a:srgbClr val="96A9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light-gradien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1629</TotalTime>
  <Words>2232</Words>
  <Application>Microsoft Office PowerPoint</Application>
  <PresentationFormat>On-screen Show (16:9)</PresentationFormat>
  <Paragraphs>359</Paragraphs>
  <Slides>46</Slides>
  <Notes>40</Notes>
  <HiddenSlides>0</HiddenSlides>
  <MMClips>0</MMClips>
  <ScaleCrop>false</ScaleCrop>
  <HeadingPairs>
    <vt:vector size="4" baseType="variant">
      <vt:variant>
        <vt:lpstr>Theme</vt:lpstr>
      </vt:variant>
      <vt:variant>
        <vt:i4>4</vt:i4>
      </vt:variant>
      <vt:variant>
        <vt:lpstr>Slide Titles</vt:lpstr>
      </vt:variant>
      <vt:variant>
        <vt:i4>46</vt:i4>
      </vt:variant>
    </vt:vector>
  </HeadingPairs>
  <TitlesOfParts>
    <vt:vector size="50" baseType="lpstr">
      <vt:lpstr>simple-light</vt:lpstr>
      <vt:lpstr>Office Theme</vt:lpstr>
      <vt:lpstr>Office Theme</vt:lpstr>
      <vt:lpstr>light-gradient</vt:lpstr>
      <vt:lpstr>Slide 1</vt:lpstr>
      <vt:lpstr>Brought to You by the                                  Est. 1974  College-Ready Writers Program </vt:lpstr>
      <vt:lpstr>Slide 3</vt:lpstr>
      <vt:lpstr>Our Over-Arching Goal </vt:lpstr>
      <vt:lpstr>Today’s Goals</vt:lpstr>
      <vt:lpstr>Purpose/ Non-Purpose</vt:lpstr>
      <vt:lpstr>Our Norms</vt:lpstr>
      <vt:lpstr>Slide 8</vt:lpstr>
      <vt:lpstr>How’s it Going??</vt:lpstr>
      <vt:lpstr>Mini-Unit</vt:lpstr>
      <vt:lpstr>Gaming:  Harmless or Harmful?  An Argument Writing Mini-Unit</vt:lpstr>
      <vt:lpstr>Quick-write!</vt:lpstr>
      <vt:lpstr>Slide 13</vt:lpstr>
      <vt:lpstr>             “And now I’m thinking…”</vt:lpstr>
      <vt:lpstr>The Thinking Behind Layering  </vt:lpstr>
      <vt:lpstr>Make this chart in your notebook</vt:lpstr>
      <vt:lpstr>Slide 17</vt:lpstr>
      <vt:lpstr>Make this chart in your notebook</vt:lpstr>
      <vt:lpstr>Join the Conversation</vt:lpstr>
      <vt:lpstr>Break</vt:lpstr>
      <vt:lpstr>Another Layer</vt:lpstr>
      <vt:lpstr>What are you thinking now?</vt:lpstr>
      <vt:lpstr>Moves Writers Make When They Want to Share an Opinion</vt:lpstr>
      <vt:lpstr>Why Video Games Matter</vt:lpstr>
      <vt:lpstr>Slide 25</vt:lpstr>
      <vt:lpstr>Slide 26</vt:lpstr>
      <vt:lpstr>Slide 27</vt:lpstr>
      <vt:lpstr>Slide 28</vt:lpstr>
      <vt:lpstr>Now I’m Thinking…</vt:lpstr>
      <vt:lpstr> Use the sentence starters to include information in your writing.</vt:lpstr>
      <vt:lpstr>VIP Notes  (Very Important Post-It Notes)</vt:lpstr>
      <vt:lpstr>Continue Your Thinking</vt:lpstr>
      <vt:lpstr>Sentence Starters</vt:lpstr>
      <vt:lpstr>Exit Slip—Notecard Claim </vt:lpstr>
      <vt:lpstr>Let’s Review!</vt:lpstr>
      <vt:lpstr>How to help students fill the page</vt:lpstr>
      <vt:lpstr>The 40-Minute Kernel Essay </vt:lpstr>
      <vt:lpstr>The 40-Minute Kernel Essay </vt:lpstr>
      <vt:lpstr>The 40-Minute Kernel Essay </vt:lpstr>
      <vt:lpstr>The 40-Minute Kernel Essay </vt:lpstr>
      <vt:lpstr>The 40-Minute Kernel Essay </vt:lpstr>
      <vt:lpstr>Brain Break</vt:lpstr>
      <vt:lpstr>Looking at the Writing</vt:lpstr>
      <vt:lpstr>Student Writing / Coaching Sessions</vt:lpstr>
      <vt:lpstr>Today’s Goals</vt:lpstr>
      <vt:lpstr>3, 2, 1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Administrator</dc:creator>
  <cp:lastModifiedBy>hpayne</cp:lastModifiedBy>
  <cp:revision>7</cp:revision>
  <dcterms:modified xsi:type="dcterms:W3CDTF">2015-08-29T13:48:34Z</dcterms:modified>
</cp:coreProperties>
</file>